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AC0"/>
    <a:srgbClr val="0190BF"/>
    <a:srgbClr val="2995B2"/>
    <a:srgbClr val="00A3B7"/>
    <a:srgbClr val="004276"/>
    <a:srgbClr val="231915"/>
    <a:srgbClr val="2E75B6"/>
    <a:srgbClr val="24B693"/>
    <a:srgbClr val="C8F565"/>
    <a:srgbClr val="02A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6" autoAdjust="0"/>
  </p:normalViewPr>
  <p:slideViewPr>
    <p:cSldViewPr snapToGrid="0">
      <p:cViewPr>
        <p:scale>
          <a:sx n="125" d="100"/>
          <a:sy n="125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7CA8-0FC5-46CB-B9CB-AFD902B59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DE555-B2EC-4508-AE7D-24F9BD68A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4A4C7-EC85-48DA-A7B9-6DBEEC99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2C09-99DD-46B4-BAE1-DBB4BFD12435}" type="datetimeFigureOut">
              <a:rPr lang="en-IN" smtClean="0"/>
              <a:t>18-06-2026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457D3-C6C7-4C44-8B36-6AC9C1D1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5A1D5-D07F-464D-A89E-AA04337A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B8-96F4-4CD8-AB06-3D1B3031B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36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E059-930E-427F-8311-9A8FF972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7C1FA-5878-4E11-8021-C29704378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6E2D0-F7D1-45E8-A974-0B4146A4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2C09-99DD-46B4-BAE1-DBB4BFD12435}" type="datetimeFigureOut">
              <a:rPr lang="en-IN" smtClean="0"/>
              <a:t>18-06-2026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D746-B955-4E6D-9CC4-FC9E19330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4095E-A39C-4AB0-B650-7412DD5C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B8-96F4-4CD8-AB06-3D1B3031B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90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D6684-329E-4884-B943-60AC94F5F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0BC9E-A971-4104-B7C5-0A4C1A745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C2EA7-E584-4804-8927-8EFF4E25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2C09-99DD-46B4-BAE1-DBB4BFD12435}" type="datetimeFigureOut">
              <a:rPr lang="en-IN" smtClean="0"/>
              <a:t>18-06-2026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6E05-C32D-4572-B651-C6099799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E242-9C7D-48C9-9CC6-4FB5AF6D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B8-96F4-4CD8-AB06-3D1B3031B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66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3C63-366B-426E-BF79-C6887581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E8EBC-DD91-41CA-82FC-D3EEDF630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E373B-A335-4656-B2D6-0FA2C7B8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2C09-99DD-46B4-BAE1-DBB4BFD12435}" type="datetimeFigureOut">
              <a:rPr lang="en-IN" smtClean="0"/>
              <a:t>18-06-2026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71FA9-E0EC-4194-9993-CC4B4B46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B5344-01C7-42EF-8E75-5F58173F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B8-96F4-4CD8-AB06-3D1B3031B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591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B42A-15CE-4C04-B9B5-4D7EC4B5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DE840-3C39-46EF-9ABE-A204392E2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29CC-08BF-4A76-A311-CBE2DD03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2C09-99DD-46B4-BAE1-DBB4BFD12435}" type="datetimeFigureOut">
              <a:rPr lang="en-IN" smtClean="0"/>
              <a:t>18-06-2026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08C29-1253-43CB-8D5F-D2D03BE7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64C34-ACF8-4B19-91AF-F414D40E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B8-96F4-4CD8-AB06-3D1B3031B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413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3868A-4535-4278-B946-816E8E5E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AB441-7398-445D-9C0A-B34D3529A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55657-746D-47DA-9120-4DEDC7DB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FE2BF-3CDB-433B-9D9E-CB7395DC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2C09-99DD-46B4-BAE1-DBB4BFD12435}" type="datetimeFigureOut">
              <a:rPr lang="en-IN" smtClean="0"/>
              <a:t>18-06-2026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15E14-1988-414E-8E2E-9B802ABA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5BF1A-0133-4C8E-9114-FBCAA457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B8-96F4-4CD8-AB06-3D1B3031B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710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A998-3A50-442A-B600-F5D514C7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26DDF-91A0-4BD7-951A-31BA77D12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63856-B3C1-4F84-879B-936CBC677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3E805-D0E9-428C-8A5D-241C9F41E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13DDE-541C-4D07-A6E7-7035FC793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F25BB-9C3E-4DE3-A78B-B3C433D2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2C09-99DD-46B4-BAE1-DBB4BFD12435}" type="datetimeFigureOut">
              <a:rPr lang="en-IN" smtClean="0"/>
              <a:t>18-06-2026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3F4282-C6B0-4A18-A611-F3C43D2A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D8C93-10B4-4269-A0AD-51EB4EEB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B8-96F4-4CD8-AB06-3D1B3031B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94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072F-1327-4F5B-944D-E3538445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6C3E8-A154-4D49-8721-50D1DFFD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2C09-99DD-46B4-BAE1-DBB4BFD12435}" type="datetimeFigureOut">
              <a:rPr lang="en-IN" smtClean="0"/>
              <a:t>18-06-2026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A9F06-413E-4A55-BBE1-8467990B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A565C-DD04-4F14-962A-7923DA6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B8-96F4-4CD8-AB06-3D1B3031B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160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93E6F-FB81-4E4C-B25D-ED131395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2C09-99DD-46B4-BAE1-DBB4BFD12435}" type="datetimeFigureOut">
              <a:rPr lang="en-IN" smtClean="0"/>
              <a:t>18-06-2026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17568-4D61-4B32-B44E-5D6EAD44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D41D3-6122-4D46-970B-417F1A2D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B8-96F4-4CD8-AB06-3D1B3031B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515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1BB1-6FC6-4F2C-A528-68CDB85F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299A6-AF01-495B-A098-53AA8A727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24CB0-F43F-49EA-B8F3-CC6EECB0B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6C4A5-FA49-457E-BA03-32C1355B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2C09-99DD-46B4-BAE1-DBB4BFD12435}" type="datetimeFigureOut">
              <a:rPr lang="en-IN" smtClean="0"/>
              <a:t>18-06-2026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812A0-1369-4158-9ADC-E509CA65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38E3A-4A44-40DD-A70F-A9716A6E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B8-96F4-4CD8-AB06-3D1B3031B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769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9B7B-F31A-4AFF-BF3E-20138394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84BF1-F452-4111-A968-8BD2477D1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DEC09-AD55-4E22-8C75-BCDCEB9B3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25CC5-F535-47E3-A746-FBCF1073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2C09-99DD-46B4-BAE1-DBB4BFD12435}" type="datetimeFigureOut">
              <a:rPr lang="en-IN" smtClean="0"/>
              <a:t>18-06-2026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AEA2F-A163-4DBA-AB9C-F80531FD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BCC19-91EC-40B5-A193-7D03084D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85B8-96F4-4CD8-AB06-3D1B3031B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41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5B158-3F26-4094-BC6A-303F7479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8AA1A-D7F8-4E65-AEF0-1C9B39C67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8FAB8-AF75-48EF-A487-81903FA88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2C09-99DD-46B4-BAE1-DBB4BFD12435}" type="datetimeFigureOut">
              <a:rPr lang="en-IN" smtClean="0"/>
              <a:t>18-06-2026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81A90-54FC-4C3B-A3F6-CFCB5432F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5EE27-A1F1-4300-B0BD-7D2FA951B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85B8-96F4-4CD8-AB06-3D1B3031B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443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microsoft.com/office/2007/relationships/hdphoto" Target="../media/hdphoto7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5" Type="http://schemas.microsoft.com/office/2007/relationships/hdphoto" Target="../media/hdphoto9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microsoft.com/office/2007/relationships/hdphoto" Target="../media/hdphoto8.wdp"/><Relationship Id="rId28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microsoft.com/office/2007/relationships/hdphoto" Target="../media/hdphoto6.wdp"/><Relationship Id="rId31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microsoft.com/office/2007/relationships/hdphoto" Target="../media/hdphoto10.wdp"/><Relationship Id="rId3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5E249-12ED-0D01-28CA-F707E4420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97704F48-D0EF-BE9A-CA10-B7A39D8A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346" y="5246498"/>
            <a:ext cx="413407" cy="41340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2FAA9DB-9858-B1AC-7443-3CFD84A68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699" y="5782597"/>
            <a:ext cx="446747" cy="4467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F3EEC2-96E2-1DF6-490F-E297F4D56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5" y="898534"/>
            <a:ext cx="1484600" cy="1609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618D7-05F0-6812-A4AE-453B59CC0D30}"/>
              </a:ext>
            </a:extLst>
          </p:cNvPr>
          <p:cNvSpPr txBox="1"/>
          <p:nvPr/>
        </p:nvSpPr>
        <p:spPr>
          <a:xfrm>
            <a:off x="289192" y="769035"/>
            <a:ext cx="6244673" cy="23354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>
            <a:defPPr>
              <a:defRPr lang="en-US"/>
            </a:defPPr>
            <a:lvl1pPr algn="ctr">
              <a:lnSpc>
                <a:spcPts val="1939"/>
              </a:lnSpc>
              <a:defRPr sz="1600" b="0" spc="100">
                <a:solidFill>
                  <a:schemeClr val="bg1"/>
                </a:solidFill>
                <a:latin typeface="VAG Rounded Std Light" panose="020F0502020204020204" pitchFamily="34" charset="0"/>
                <a:cs typeface="Arial"/>
              </a:defRPr>
            </a:lvl1pPr>
          </a:lstStyle>
          <a:p>
            <a:pPr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N Pro" pitchFamily="2" charset="0"/>
                <a:ea typeface="DengXian" panose="02010600030101010101" pitchFamily="2" charset="-122"/>
              </a:rPr>
              <a:t>AC-30US - US - CANADA SOCKET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8B61BB16-D294-E295-650D-D738ACEDB251}"/>
              </a:ext>
            </a:extLst>
          </p:cNvPr>
          <p:cNvSpPr txBox="1"/>
          <p:nvPr/>
        </p:nvSpPr>
        <p:spPr>
          <a:xfrm>
            <a:off x="1621729" y="1261498"/>
            <a:ext cx="2345997" cy="979355"/>
          </a:xfrm>
          <a:prstGeom prst="rect">
            <a:avLst/>
          </a:prstGeom>
        </p:spPr>
        <p:txBody>
          <a:bodyPr wrap="square" lIns="0" tIns="9556" rIns="0" bIns="0" rtlCol="0">
            <a:noAutofit/>
          </a:bodyPr>
          <a:lstStyle>
            <a:defPPr>
              <a:defRPr lang="en-US"/>
            </a:defPPr>
            <a:lvl1pPr marL="298450" marR="19856" indent="-285750">
              <a:spcBef>
                <a:spcPts val="300"/>
              </a:spcBef>
              <a:spcAft>
                <a:spcPts val="300"/>
              </a:spcAft>
              <a:buClr>
                <a:srgbClr val="0190BF"/>
              </a:buClr>
              <a:buFont typeface="DengXian" panose="02010600030101010101" pitchFamily="2" charset="-122"/>
              <a:buChar char="»"/>
              <a:defRPr sz="900" spc="50">
                <a:latin typeface="SN Pro ExtraLight" pitchFamily="2" charset="0"/>
                <a:ea typeface="DengXian" panose="02010600030101010101" pitchFamily="2" charset="-122"/>
                <a:cs typeface="Calibri"/>
              </a:defRPr>
            </a:lvl1pPr>
          </a:lstStyle>
          <a:p>
            <a:r>
              <a:rPr lang="en-US" dirty="0">
                <a:latin typeface="SN Pro Light" pitchFamily="2" charset="0"/>
              </a:rPr>
              <a:t>US Type</a:t>
            </a:r>
          </a:p>
          <a:p>
            <a:r>
              <a:rPr lang="en-US" dirty="0">
                <a:latin typeface="SN Pro Light" pitchFamily="2" charset="0"/>
              </a:rPr>
              <a:t>Quick Installation</a:t>
            </a:r>
          </a:p>
          <a:p>
            <a:r>
              <a:rPr lang="en-US" dirty="0">
                <a:latin typeface="SN Pro Light" pitchFamily="2" charset="0"/>
              </a:rPr>
              <a:t>DIN Rail Mount</a:t>
            </a:r>
          </a:p>
          <a:p>
            <a:r>
              <a:rPr lang="en-US" dirty="0">
                <a:latin typeface="SN Pro Light" pitchFamily="2" charset="0"/>
              </a:rPr>
              <a:t>IP20</a:t>
            </a:r>
          </a:p>
          <a:p>
            <a:r>
              <a:rPr lang="en-US" dirty="0">
                <a:latin typeface="SN Pro Light" pitchFamily="2" charset="0"/>
              </a:rPr>
              <a:t>Highly Reliable </a:t>
            </a:r>
            <a:r>
              <a:rPr lang="en-US" dirty="0" err="1">
                <a:latin typeface="SN Pro Light" pitchFamily="2" charset="0"/>
              </a:rPr>
              <a:t>Performanc</a:t>
            </a:r>
            <a:endParaRPr lang="en-US" dirty="0">
              <a:latin typeface="SN Pro Light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2C9DE9-C8D0-A8A1-6C89-71B380630AD6}"/>
              </a:ext>
            </a:extLst>
          </p:cNvPr>
          <p:cNvGrpSpPr/>
          <p:nvPr/>
        </p:nvGrpSpPr>
        <p:grpSpPr>
          <a:xfrm>
            <a:off x="3640059" y="1016643"/>
            <a:ext cx="2849751" cy="1322804"/>
            <a:chOff x="3640059" y="1084023"/>
            <a:chExt cx="2849751" cy="13228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60DCB59-AE54-C4D9-38D0-C6EAC6E5F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9" b="87556" l="889" r="96444">
                          <a14:backgroundMark x1="30222" y1="51556" x2="30222" y2="51556"/>
                          <a14:backgroundMark x1="54667" y1="35556" x2="54667" y2="35556"/>
                          <a14:backgroundMark x1="72444" y1="23556" x2="72444" y2="23556"/>
                        </a14:backgroundRemoval>
                      </a14:imgEffect>
                    </a14:imgLayer>
                  </a14:imgProps>
                </a:ext>
              </a:extLst>
            </a:blip>
            <a:srcRect r="2357" b="27914"/>
            <a:stretch/>
          </p:blipFill>
          <p:spPr>
            <a:xfrm>
              <a:off x="5637312" y="1860342"/>
              <a:ext cx="294660" cy="21753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8F5EBC-248A-9A79-4526-4F0167970236}"/>
                </a:ext>
              </a:extLst>
            </p:cNvPr>
            <p:cNvSpPr txBox="1"/>
            <p:nvPr/>
          </p:nvSpPr>
          <p:spPr>
            <a:xfrm>
              <a:off x="4138677" y="1770736"/>
              <a:ext cx="466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adway" panose="04040905080B02020502" pitchFamily="82" charset="0"/>
                </a:rPr>
                <a:t>2</a:t>
              </a:r>
              <a:endPara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adway" panose="04040905080B02020502" pitchFamily="82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A1F5AB4-52B9-3B0A-AB3A-CC1A4A44A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7726" y="1283310"/>
              <a:ext cx="216000" cy="216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496501B-3061-1E10-06C2-5198B3183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45" t="25046" r="11544" b="25608"/>
            <a:stretch/>
          </p:blipFill>
          <p:spPr>
            <a:xfrm>
              <a:off x="4296306" y="1218440"/>
              <a:ext cx="420040" cy="285057"/>
            </a:xfrm>
            <a:prstGeom prst="rect">
              <a:avLst/>
            </a:prstGeom>
          </p:spPr>
        </p:pic>
        <p:sp>
          <p:nvSpPr>
            <p:cNvPr id="29" name="Freeform: Shape 18">
              <a:extLst>
                <a:ext uri="{FF2B5EF4-FFF2-40B4-BE49-F238E27FC236}">
                  <a16:creationId xmlns:a16="http://schemas.microsoft.com/office/drawing/2014/main" id="{CCF9ABF4-C946-7689-A06E-85868C3033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3185" y="1143169"/>
              <a:ext cx="216000" cy="224651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28130 w 1303698"/>
                <a:gd name="connsiteY4" fmla="*/ 1308135 h 1355913"/>
                <a:gd name="connsiteX5" fmla="*/ 928130 w 1303698"/>
                <a:gd name="connsiteY5" fmla="*/ 1326423 h 1355913"/>
                <a:gd name="connsiteX6" fmla="*/ 1111010 w 1303698"/>
                <a:gd name="connsiteY6" fmla="*/ 1326423 h 1355913"/>
                <a:gd name="connsiteX7" fmla="*/ 1111010 w 1303698"/>
                <a:gd name="connsiteY7" fmla="*/ 1308135 h 1355913"/>
                <a:gd name="connsiteX8" fmla="*/ 713802 w 1303698"/>
                <a:gd name="connsiteY8" fmla="*/ 1307881 h 1355913"/>
                <a:gd name="connsiteX9" fmla="*/ 713802 w 1303698"/>
                <a:gd name="connsiteY9" fmla="*/ 1326169 h 1355913"/>
                <a:gd name="connsiteX10" fmla="*/ 896682 w 1303698"/>
                <a:gd name="connsiteY10" fmla="*/ 1326169 h 1355913"/>
                <a:gd name="connsiteX11" fmla="*/ 896682 w 1303698"/>
                <a:gd name="connsiteY11" fmla="*/ 1307881 h 1355913"/>
                <a:gd name="connsiteX12" fmla="*/ 91855 w 1303698"/>
                <a:gd name="connsiteY12" fmla="*/ 1284733 h 1355913"/>
                <a:gd name="connsiteX13" fmla="*/ 91855 w 1303698"/>
                <a:gd name="connsiteY13" fmla="*/ 1303021 h 1355913"/>
                <a:gd name="connsiteX14" fmla="*/ 274735 w 1303698"/>
                <a:gd name="connsiteY14" fmla="*/ 1303021 h 1355913"/>
                <a:gd name="connsiteX15" fmla="*/ 274735 w 1303698"/>
                <a:gd name="connsiteY15" fmla="*/ 1284733 h 1355913"/>
                <a:gd name="connsiteX16" fmla="*/ 928130 w 1303698"/>
                <a:gd name="connsiteY16" fmla="*/ 1280315 h 1355913"/>
                <a:gd name="connsiteX17" fmla="*/ 928130 w 1303698"/>
                <a:gd name="connsiteY17" fmla="*/ 1298603 h 1355913"/>
                <a:gd name="connsiteX18" fmla="*/ 1111010 w 1303698"/>
                <a:gd name="connsiteY18" fmla="*/ 1298603 h 1355913"/>
                <a:gd name="connsiteX19" fmla="*/ 1111010 w 1303698"/>
                <a:gd name="connsiteY19" fmla="*/ 1280315 h 1355913"/>
                <a:gd name="connsiteX20" fmla="*/ 713802 w 1303698"/>
                <a:gd name="connsiteY20" fmla="*/ 1280061 h 1355913"/>
                <a:gd name="connsiteX21" fmla="*/ 713802 w 1303698"/>
                <a:gd name="connsiteY21" fmla="*/ 1298349 h 1355913"/>
                <a:gd name="connsiteX22" fmla="*/ 896682 w 1303698"/>
                <a:gd name="connsiteY22" fmla="*/ 1298349 h 1355913"/>
                <a:gd name="connsiteX23" fmla="*/ 896682 w 1303698"/>
                <a:gd name="connsiteY23" fmla="*/ 1280061 h 1355913"/>
                <a:gd name="connsiteX24" fmla="*/ 91855 w 1303698"/>
                <a:gd name="connsiteY24" fmla="*/ 1256914 h 1355913"/>
                <a:gd name="connsiteX25" fmla="*/ 91855 w 1303698"/>
                <a:gd name="connsiteY25" fmla="*/ 1275202 h 1355913"/>
                <a:gd name="connsiteX26" fmla="*/ 274735 w 1303698"/>
                <a:gd name="connsiteY26" fmla="*/ 1275202 h 1355913"/>
                <a:gd name="connsiteX27" fmla="*/ 274735 w 1303698"/>
                <a:gd name="connsiteY27" fmla="*/ 1256914 h 1355913"/>
                <a:gd name="connsiteX28" fmla="*/ 928130 w 1303698"/>
                <a:gd name="connsiteY28" fmla="*/ 1252496 h 1355913"/>
                <a:gd name="connsiteX29" fmla="*/ 928130 w 1303698"/>
                <a:gd name="connsiteY29" fmla="*/ 1270784 h 1355913"/>
                <a:gd name="connsiteX30" fmla="*/ 1111010 w 1303698"/>
                <a:gd name="connsiteY30" fmla="*/ 1270784 h 1355913"/>
                <a:gd name="connsiteX31" fmla="*/ 1111010 w 1303698"/>
                <a:gd name="connsiteY31" fmla="*/ 1252496 h 1355913"/>
                <a:gd name="connsiteX32" fmla="*/ 713802 w 1303698"/>
                <a:gd name="connsiteY32" fmla="*/ 1252242 h 1355913"/>
                <a:gd name="connsiteX33" fmla="*/ 713802 w 1303698"/>
                <a:gd name="connsiteY33" fmla="*/ 1270530 h 1355913"/>
                <a:gd name="connsiteX34" fmla="*/ 896682 w 1303698"/>
                <a:gd name="connsiteY34" fmla="*/ 1270530 h 1355913"/>
                <a:gd name="connsiteX35" fmla="*/ 896682 w 1303698"/>
                <a:gd name="connsiteY35" fmla="*/ 1252242 h 1355913"/>
                <a:gd name="connsiteX36" fmla="*/ 91855 w 1303698"/>
                <a:gd name="connsiteY36" fmla="*/ 1229095 h 1355913"/>
                <a:gd name="connsiteX37" fmla="*/ 91855 w 1303698"/>
                <a:gd name="connsiteY37" fmla="*/ 1247383 h 1355913"/>
                <a:gd name="connsiteX38" fmla="*/ 274735 w 1303698"/>
                <a:gd name="connsiteY38" fmla="*/ 1247383 h 1355913"/>
                <a:gd name="connsiteX39" fmla="*/ 274735 w 1303698"/>
                <a:gd name="connsiteY39" fmla="*/ 1229095 h 1355913"/>
                <a:gd name="connsiteX40" fmla="*/ 928130 w 1303698"/>
                <a:gd name="connsiteY40" fmla="*/ 1224677 h 1355913"/>
                <a:gd name="connsiteX41" fmla="*/ 928130 w 1303698"/>
                <a:gd name="connsiteY41" fmla="*/ 1242965 h 1355913"/>
                <a:gd name="connsiteX42" fmla="*/ 1111010 w 1303698"/>
                <a:gd name="connsiteY42" fmla="*/ 1242965 h 1355913"/>
                <a:gd name="connsiteX43" fmla="*/ 1111010 w 1303698"/>
                <a:gd name="connsiteY43" fmla="*/ 1224677 h 1355913"/>
                <a:gd name="connsiteX44" fmla="*/ 713802 w 1303698"/>
                <a:gd name="connsiteY44" fmla="*/ 1224423 h 1355913"/>
                <a:gd name="connsiteX45" fmla="*/ 713802 w 1303698"/>
                <a:gd name="connsiteY45" fmla="*/ 1242711 h 1355913"/>
                <a:gd name="connsiteX46" fmla="*/ 896682 w 1303698"/>
                <a:gd name="connsiteY46" fmla="*/ 1242711 h 1355913"/>
                <a:gd name="connsiteX47" fmla="*/ 896682 w 1303698"/>
                <a:gd name="connsiteY47" fmla="*/ 1224423 h 1355913"/>
                <a:gd name="connsiteX48" fmla="*/ 1172454 w 1303698"/>
                <a:gd name="connsiteY48" fmla="*/ 1139433 h 1355913"/>
                <a:gd name="connsiteX49" fmla="*/ 1172454 w 1303698"/>
                <a:gd name="connsiteY49" fmla="*/ 1176009 h 1355913"/>
                <a:gd name="connsiteX50" fmla="*/ 1218416 w 1303698"/>
                <a:gd name="connsiteY50" fmla="*/ 1176009 h 1355913"/>
                <a:gd name="connsiteX51" fmla="*/ 1218416 w 1303698"/>
                <a:gd name="connsiteY51" fmla="*/ 1139433 h 1355913"/>
                <a:gd name="connsiteX52" fmla="*/ 1096012 w 1303698"/>
                <a:gd name="connsiteY52" fmla="*/ 1139433 h 1355913"/>
                <a:gd name="connsiteX53" fmla="*/ 1096012 w 1303698"/>
                <a:gd name="connsiteY53" fmla="*/ 1176009 h 1355913"/>
                <a:gd name="connsiteX54" fmla="*/ 1141974 w 1303698"/>
                <a:gd name="connsiteY54" fmla="*/ 1176009 h 1355913"/>
                <a:gd name="connsiteX55" fmla="*/ 1141974 w 1303698"/>
                <a:gd name="connsiteY55" fmla="*/ 1139433 h 1355913"/>
                <a:gd name="connsiteX56" fmla="*/ 1019570 w 1303698"/>
                <a:gd name="connsiteY56" fmla="*/ 1139433 h 1355913"/>
                <a:gd name="connsiteX57" fmla="*/ 1019570 w 1303698"/>
                <a:gd name="connsiteY57" fmla="*/ 1176009 h 1355913"/>
                <a:gd name="connsiteX58" fmla="*/ 1065532 w 1303698"/>
                <a:gd name="connsiteY58" fmla="*/ 1176009 h 1355913"/>
                <a:gd name="connsiteX59" fmla="*/ 1065532 w 1303698"/>
                <a:gd name="connsiteY59" fmla="*/ 1139433 h 1355913"/>
                <a:gd name="connsiteX60" fmla="*/ 943128 w 1303698"/>
                <a:gd name="connsiteY60" fmla="*/ 1139433 h 1355913"/>
                <a:gd name="connsiteX61" fmla="*/ 943128 w 1303698"/>
                <a:gd name="connsiteY61" fmla="*/ 1176009 h 1355913"/>
                <a:gd name="connsiteX62" fmla="*/ 989090 w 1303698"/>
                <a:gd name="connsiteY62" fmla="*/ 1176009 h 1355913"/>
                <a:gd name="connsiteX63" fmla="*/ 989090 w 1303698"/>
                <a:gd name="connsiteY63" fmla="*/ 1139433 h 1355913"/>
                <a:gd name="connsiteX64" fmla="*/ 866686 w 1303698"/>
                <a:gd name="connsiteY64" fmla="*/ 1139433 h 1355913"/>
                <a:gd name="connsiteX65" fmla="*/ 866686 w 1303698"/>
                <a:gd name="connsiteY65" fmla="*/ 1176009 h 1355913"/>
                <a:gd name="connsiteX66" fmla="*/ 912648 w 1303698"/>
                <a:gd name="connsiteY66" fmla="*/ 1176009 h 1355913"/>
                <a:gd name="connsiteX67" fmla="*/ 912648 w 1303698"/>
                <a:gd name="connsiteY67" fmla="*/ 1139433 h 1355913"/>
                <a:gd name="connsiteX68" fmla="*/ 790244 w 1303698"/>
                <a:gd name="connsiteY68" fmla="*/ 1139433 h 1355913"/>
                <a:gd name="connsiteX69" fmla="*/ 790244 w 1303698"/>
                <a:gd name="connsiteY69" fmla="*/ 1176009 h 1355913"/>
                <a:gd name="connsiteX70" fmla="*/ 836206 w 1303698"/>
                <a:gd name="connsiteY70" fmla="*/ 1176009 h 1355913"/>
                <a:gd name="connsiteX71" fmla="*/ 836206 w 1303698"/>
                <a:gd name="connsiteY71" fmla="*/ 1139433 h 1355913"/>
                <a:gd name="connsiteX72" fmla="*/ 713802 w 1303698"/>
                <a:gd name="connsiteY72" fmla="*/ 1139433 h 1355913"/>
                <a:gd name="connsiteX73" fmla="*/ 713802 w 1303698"/>
                <a:gd name="connsiteY73" fmla="*/ 1176009 h 1355913"/>
                <a:gd name="connsiteX74" fmla="*/ 759764 w 1303698"/>
                <a:gd name="connsiteY74" fmla="*/ 1176009 h 1355913"/>
                <a:gd name="connsiteX75" fmla="*/ 759764 w 1303698"/>
                <a:gd name="connsiteY75" fmla="*/ 1139433 h 1355913"/>
                <a:gd name="connsiteX76" fmla="*/ 550507 w 1303698"/>
                <a:gd name="connsiteY76" fmla="*/ 1139433 h 1355913"/>
                <a:gd name="connsiteX77" fmla="*/ 550507 w 1303698"/>
                <a:gd name="connsiteY77" fmla="*/ 1176009 h 1355913"/>
                <a:gd name="connsiteX78" fmla="*/ 596469 w 1303698"/>
                <a:gd name="connsiteY78" fmla="*/ 1176009 h 1355913"/>
                <a:gd name="connsiteX79" fmla="*/ 596469 w 1303698"/>
                <a:gd name="connsiteY79" fmla="*/ 1139433 h 1355913"/>
                <a:gd name="connsiteX80" fmla="*/ 474065 w 1303698"/>
                <a:gd name="connsiteY80" fmla="*/ 1139433 h 1355913"/>
                <a:gd name="connsiteX81" fmla="*/ 474065 w 1303698"/>
                <a:gd name="connsiteY81" fmla="*/ 1176009 h 1355913"/>
                <a:gd name="connsiteX82" fmla="*/ 520027 w 1303698"/>
                <a:gd name="connsiteY82" fmla="*/ 1176009 h 1355913"/>
                <a:gd name="connsiteX83" fmla="*/ 520027 w 1303698"/>
                <a:gd name="connsiteY83" fmla="*/ 1139433 h 1355913"/>
                <a:gd name="connsiteX84" fmla="*/ 397623 w 1303698"/>
                <a:gd name="connsiteY84" fmla="*/ 1139433 h 1355913"/>
                <a:gd name="connsiteX85" fmla="*/ 397623 w 1303698"/>
                <a:gd name="connsiteY85" fmla="*/ 1176009 h 1355913"/>
                <a:gd name="connsiteX86" fmla="*/ 443585 w 1303698"/>
                <a:gd name="connsiteY86" fmla="*/ 1176009 h 1355913"/>
                <a:gd name="connsiteX87" fmla="*/ 443585 w 1303698"/>
                <a:gd name="connsiteY87" fmla="*/ 1139433 h 1355913"/>
                <a:gd name="connsiteX88" fmla="*/ 321181 w 1303698"/>
                <a:gd name="connsiteY88" fmla="*/ 1139433 h 1355913"/>
                <a:gd name="connsiteX89" fmla="*/ 321181 w 1303698"/>
                <a:gd name="connsiteY89" fmla="*/ 1176009 h 1355913"/>
                <a:gd name="connsiteX90" fmla="*/ 367143 w 1303698"/>
                <a:gd name="connsiteY90" fmla="*/ 1176009 h 1355913"/>
                <a:gd name="connsiteX91" fmla="*/ 367143 w 1303698"/>
                <a:gd name="connsiteY91" fmla="*/ 1139433 h 1355913"/>
                <a:gd name="connsiteX92" fmla="*/ 244739 w 1303698"/>
                <a:gd name="connsiteY92" fmla="*/ 1139433 h 1355913"/>
                <a:gd name="connsiteX93" fmla="*/ 244739 w 1303698"/>
                <a:gd name="connsiteY93" fmla="*/ 1176009 h 1355913"/>
                <a:gd name="connsiteX94" fmla="*/ 290701 w 1303698"/>
                <a:gd name="connsiteY94" fmla="*/ 1176009 h 1355913"/>
                <a:gd name="connsiteX95" fmla="*/ 290701 w 1303698"/>
                <a:gd name="connsiteY95" fmla="*/ 1139433 h 1355913"/>
                <a:gd name="connsiteX96" fmla="*/ 168297 w 1303698"/>
                <a:gd name="connsiteY96" fmla="*/ 1139433 h 1355913"/>
                <a:gd name="connsiteX97" fmla="*/ 168297 w 1303698"/>
                <a:gd name="connsiteY97" fmla="*/ 1176009 h 1355913"/>
                <a:gd name="connsiteX98" fmla="*/ 214259 w 1303698"/>
                <a:gd name="connsiteY98" fmla="*/ 1176009 h 1355913"/>
                <a:gd name="connsiteX99" fmla="*/ 214259 w 1303698"/>
                <a:gd name="connsiteY99" fmla="*/ 1139433 h 1355913"/>
                <a:gd name="connsiteX100" fmla="*/ 91855 w 1303698"/>
                <a:gd name="connsiteY100" fmla="*/ 1139433 h 1355913"/>
                <a:gd name="connsiteX101" fmla="*/ 91855 w 1303698"/>
                <a:gd name="connsiteY101" fmla="*/ 1176009 h 1355913"/>
                <a:gd name="connsiteX102" fmla="*/ 137817 w 1303698"/>
                <a:gd name="connsiteY102" fmla="*/ 1176009 h 1355913"/>
                <a:gd name="connsiteX103" fmla="*/ 137817 w 1303698"/>
                <a:gd name="connsiteY103" fmla="*/ 1139433 h 1355913"/>
                <a:gd name="connsiteX104" fmla="*/ 1172454 w 1303698"/>
                <a:gd name="connsiteY104" fmla="*/ 1066462 h 1355913"/>
                <a:gd name="connsiteX105" fmla="*/ 1172454 w 1303698"/>
                <a:gd name="connsiteY105" fmla="*/ 1103038 h 1355913"/>
                <a:gd name="connsiteX106" fmla="*/ 1218416 w 1303698"/>
                <a:gd name="connsiteY106" fmla="*/ 1103038 h 1355913"/>
                <a:gd name="connsiteX107" fmla="*/ 1218416 w 1303698"/>
                <a:gd name="connsiteY107" fmla="*/ 1066462 h 1355913"/>
                <a:gd name="connsiteX108" fmla="*/ 1096012 w 1303698"/>
                <a:gd name="connsiteY108" fmla="*/ 1066462 h 1355913"/>
                <a:gd name="connsiteX109" fmla="*/ 1096012 w 1303698"/>
                <a:gd name="connsiteY109" fmla="*/ 1103038 h 1355913"/>
                <a:gd name="connsiteX110" fmla="*/ 1141974 w 1303698"/>
                <a:gd name="connsiteY110" fmla="*/ 1103038 h 1355913"/>
                <a:gd name="connsiteX111" fmla="*/ 1141974 w 1303698"/>
                <a:gd name="connsiteY111" fmla="*/ 1066462 h 1355913"/>
                <a:gd name="connsiteX112" fmla="*/ 1019570 w 1303698"/>
                <a:gd name="connsiteY112" fmla="*/ 1066462 h 1355913"/>
                <a:gd name="connsiteX113" fmla="*/ 1019570 w 1303698"/>
                <a:gd name="connsiteY113" fmla="*/ 1103038 h 1355913"/>
                <a:gd name="connsiteX114" fmla="*/ 1065532 w 1303698"/>
                <a:gd name="connsiteY114" fmla="*/ 1103038 h 1355913"/>
                <a:gd name="connsiteX115" fmla="*/ 1065532 w 1303698"/>
                <a:gd name="connsiteY115" fmla="*/ 1066462 h 1355913"/>
                <a:gd name="connsiteX116" fmla="*/ 943128 w 1303698"/>
                <a:gd name="connsiteY116" fmla="*/ 1066462 h 1355913"/>
                <a:gd name="connsiteX117" fmla="*/ 943128 w 1303698"/>
                <a:gd name="connsiteY117" fmla="*/ 1103038 h 1355913"/>
                <a:gd name="connsiteX118" fmla="*/ 989090 w 1303698"/>
                <a:gd name="connsiteY118" fmla="*/ 1103038 h 1355913"/>
                <a:gd name="connsiteX119" fmla="*/ 989090 w 1303698"/>
                <a:gd name="connsiteY119" fmla="*/ 1066462 h 1355913"/>
                <a:gd name="connsiteX120" fmla="*/ 866686 w 1303698"/>
                <a:gd name="connsiteY120" fmla="*/ 1066462 h 1355913"/>
                <a:gd name="connsiteX121" fmla="*/ 866686 w 1303698"/>
                <a:gd name="connsiteY121" fmla="*/ 1103038 h 1355913"/>
                <a:gd name="connsiteX122" fmla="*/ 912648 w 1303698"/>
                <a:gd name="connsiteY122" fmla="*/ 1103038 h 1355913"/>
                <a:gd name="connsiteX123" fmla="*/ 912648 w 1303698"/>
                <a:gd name="connsiteY123" fmla="*/ 1066462 h 1355913"/>
                <a:gd name="connsiteX124" fmla="*/ 790244 w 1303698"/>
                <a:gd name="connsiteY124" fmla="*/ 1066462 h 1355913"/>
                <a:gd name="connsiteX125" fmla="*/ 790244 w 1303698"/>
                <a:gd name="connsiteY125" fmla="*/ 1103038 h 1355913"/>
                <a:gd name="connsiteX126" fmla="*/ 836206 w 1303698"/>
                <a:gd name="connsiteY126" fmla="*/ 1103038 h 1355913"/>
                <a:gd name="connsiteX127" fmla="*/ 836206 w 1303698"/>
                <a:gd name="connsiteY127" fmla="*/ 1066462 h 1355913"/>
                <a:gd name="connsiteX128" fmla="*/ 713802 w 1303698"/>
                <a:gd name="connsiteY128" fmla="*/ 1066462 h 1355913"/>
                <a:gd name="connsiteX129" fmla="*/ 713802 w 1303698"/>
                <a:gd name="connsiteY129" fmla="*/ 1103038 h 1355913"/>
                <a:gd name="connsiteX130" fmla="*/ 759764 w 1303698"/>
                <a:gd name="connsiteY130" fmla="*/ 1103038 h 1355913"/>
                <a:gd name="connsiteX131" fmla="*/ 759764 w 1303698"/>
                <a:gd name="connsiteY131" fmla="*/ 1066462 h 1355913"/>
                <a:gd name="connsiteX132" fmla="*/ 550507 w 1303698"/>
                <a:gd name="connsiteY132" fmla="*/ 1066462 h 1355913"/>
                <a:gd name="connsiteX133" fmla="*/ 550507 w 1303698"/>
                <a:gd name="connsiteY133" fmla="*/ 1103038 h 1355913"/>
                <a:gd name="connsiteX134" fmla="*/ 596469 w 1303698"/>
                <a:gd name="connsiteY134" fmla="*/ 1103038 h 1355913"/>
                <a:gd name="connsiteX135" fmla="*/ 596469 w 1303698"/>
                <a:gd name="connsiteY135" fmla="*/ 1066462 h 1355913"/>
                <a:gd name="connsiteX136" fmla="*/ 474065 w 1303698"/>
                <a:gd name="connsiteY136" fmla="*/ 1066462 h 1355913"/>
                <a:gd name="connsiteX137" fmla="*/ 474065 w 1303698"/>
                <a:gd name="connsiteY137" fmla="*/ 1103038 h 1355913"/>
                <a:gd name="connsiteX138" fmla="*/ 520027 w 1303698"/>
                <a:gd name="connsiteY138" fmla="*/ 1103038 h 1355913"/>
                <a:gd name="connsiteX139" fmla="*/ 520027 w 1303698"/>
                <a:gd name="connsiteY139" fmla="*/ 1066462 h 1355913"/>
                <a:gd name="connsiteX140" fmla="*/ 397623 w 1303698"/>
                <a:gd name="connsiteY140" fmla="*/ 1066462 h 1355913"/>
                <a:gd name="connsiteX141" fmla="*/ 397623 w 1303698"/>
                <a:gd name="connsiteY141" fmla="*/ 1103038 h 1355913"/>
                <a:gd name="connsiteX142" fmla="*/ 443585 w 1303698"/>
                <a:gd name="connsiteY142" fmla="*/ 1103038 h 1355913"/>
                <a:gd name="connsiteX143" fmla="*/ 443585 w 1303698"/>
                <a:gd name="connsiteY143" fmla="*/ 1066462 h 1355913"/>
                <a:gd name="connsiteX144" fmla="*/ 321181 w 1303698"/>
                <a:gd name="connsiteY144" fmla="*/ 1066462 h 1355913"/>
                <a:gd name="connsiteX145" fmla="*/ 321181 w 1303698"/>
                <a:gd name="connsiteY145" fmla="*/ 1103038 h 1355913"/>
                <a:gd name="connsiteX146" fmla="*/ 367143 w 1303698"/>
                <a:gd name="connsiteY146" fmla="*/ 1103038 h 1355913"/>
                <a:gd name="connsiteX147" fmla="*/ 367143 w 1303698"/>
                <a:gd name="connsiteY147" fmla="*/ 1066462 h 1355913"/>
                <a:gd name="connsiteX148" fmla="*/ 244739 w 1303698"/>
                <a:gd name="connsiteY148" fmla="*/ 1066462 h 1355913"/>
                <a:gd name="connsiteX149" fmla="*/ 244739 w 1303698"/>
                <a:gd name="connsiteY149" fmla="*/ 1103038 h 1355913"/>
                <a:gd name="connsiteX150" fmla="*/ 290701 w 1303698"/>
                <a:gd name="connsiteY150" fmla="*/ 1103038 h 1355913"/>
                <a:gd name="connsiteX151" fmla="*/ 290701 w 1303698"/>
                <a:gd name="connsiteY151" fmla="*/ 1066462 h 1355913"/>
                <a:gd name="connsiteX152" fmla="*/ 168297 w 1303698"/>
                <a:gd name="connsiteY152" fmla="*/ 1066462 h 1355913"/>
                <a:gd name="connsiteX153" fmla="*/ 168297 w 1303698"/>
                <a:gd name="connsiteY153" fmla="*/ 1103038 h 1355913"/>
                <a:gd name="connsiteX154" fmla="*/ 214259 w 1303698"/>
                <a:gd name="connsiteY154" fmla="*/ 1103038 h 1355913"/>
                <a:gd name="connsiteX155" fmla="*/ 214259 w 1303698"/>
                <a:gd name="connsiteY155" fmla="*/ 1066462 h 1355913"/>
                <a:gd name="connsiteX156" fmla="*/ 91855 w 1303698"/>
                <a:gd name="connsiteY156" fmla="*/ 1066462 h 1355913"/>
                <a:gd name="connsiteX157" fmla="*/ 91855 w 1303698"/>
                <a:gd name="connsiteY157" fmla="*/ 1103038 h 1355913"/>
                <a:gd name="connsiteX158" fmla="*/ 137817 w 1303698"/>
                <a:gd name="connsiteY158" fmla="*/ 1103038 h 1355913"/>
                <a:gd name="connsiteX159" fmla="*/ 137817 w 1303698"/>
                <a:gd name="connsiteY159" fmla="*/ 1066462 h 1355913"/>
                <a:gd name="connsiteX160" fmla="*/ 1172454 w 1303698"/>
                <a:gd name="connsiteY160" fmla="*/ 987699 h 1355913"/>
                <a:gd name="connsiteX161" fmla="*/ 1172454 w 1303698"/>
                <a:gd name="connsiteY161" fmla="*/ 1024275 h 1355913"/>
                <a:gd name="connsiteX162" fmla="*/ 1218416 w 1303698"/>
                <a:gd name="connsiteY162" fmla="*/ 1024275 h 1355913"/>
                <a:gd name="connsiteX163" fmla="*/ 1218416 w 1303698"/>
                <a:gd name="connsiteY163" fmla="*/ 987699 h 1355913"/>
                <a:gd name="connsiteX164" fmla="*/ 1096012 w 1303698"/>
                <a:gd name="connsiteY164" fmla="*/ 987699 h 1355913"/>
                <a:gd name="connsiteX165" fmla="*/ 1096012 w 1303698"/>
                <a:gd name="connsiteY165" fmla="*/ 1024275 h 1355913"/>
                <a:gd name="connsiteX166" fmla="*/ 1141974 w 1303698"/>
                <a:gd name="connsiteY166" fmla="*/ 1024275 h 1355913"/>
                <a:gd name="connsiteX167" fmla="*/ 1141974 w 1303698"/>
                <a:gd name="connsiteY167" fmla="*/ 987699 h 1355913"/>
                <a:gd name="connsiteX168" fmla="*/ 1019570 w 1303698"/>
                <a:gd name="connsiteY168" fmla="*/ 987699 h 1355913"/>
                <a:gd name="connsiteX169" fmla="*/ 1019570 w 1303698"/>
                <a:gd name="connsiteY169" fmla="*/ 1024275 h 1355913"/>
                <a:gd name="connsiteX170" fmla="*/ 1065532 w 1303698"/>
                <a:gd name="connsiteY170" fmla="*/ 1024275 h 1355913"/>
                <a:gd name="connsiteX171" fmla="*/ 1065532 w 1303698"/>
                <a:gd name="connsiteY171" fmla="*/ 987699 h 1355913"/>
                <a:gd name="connsiteX172" fmla="*/ 943128 w 1303698"/>
                <a:gd name="connsiteY172" fmla="*/ 987699 h 1355913"/>
                <a:gd name="connsiteX173" fmla="*/ 943128 w 1303698"/>
                <a:gd name="connsiteY173" fmla="*/ 1024275 h 1355913"/>
                <a:gd name="connsiteX174" fmla="*/ 989090 w 1303698"/>
                <a:gd name="connsiteY174" fmla="*/ 1024275 h 1355913"/>
                <a:gd name="connsiteX175" fmla="*/ 989090 w 1303698"/>
                <a:gd name="connsiteY175" fmla="*/ 987699 h 1355913"/>
                <a:gd name="connsiteX176" fmla="*/ 866686 w 1303698"/>
                <a:gd name="connsiteY176" fmla="*/ 987699 h 1355913"/>
                <a:gd name="connsiteX177" fmla="*/ 866686 w 1303698"/>
                <a:gd name="connsiteY177" fmla="*/ 1024275 h 1355913"/>
                <a:gd name="connsiteX178" fmla="*/ 912648 w 1303698"/>
                <a:gd name="connsiteY178" fmla="*/ 1024275 h 1355913"/>
                <a:gd name="connsiteX179" fmla="*/ 912648 w 1303698"/>
                <a:gd name="connsiteY179" fmla="*/ 987699 h 1355913"/>
                <a:gd name="connsiteX180" fmla="*/ 790244 w 1303698"/>
                <a:gd name="connsiteY180" fmla="*/ 987699 h 1355913"/>
                <a:gd name="connsiteX181" fmla="*/ 790244 w 1303698"/>
                <a:gd name="connsiteY181" fmla="*/ 1024275 h 1355913"/>
                <a:gd name="connsiteX182" fmla="*/ 836206 w 1303698"/>
                <a:gd name="connsiteY182" fmla="*/ 1024275 h 1355913"/>
                <a:gd name="connsiteX183" fmla="*/ 836206 w 1303698"/>
                <a:gd name="connsiteY183" fmla="*/ 987699 h 1355913"/>
                <a:gd name="connsiteX184" fmla="*/ 713802 w 1303698"/>
                <a:gd name="connsiteY184" fmla="*/ 987699 h 1355913"/>
                <a:gd name="connsiteX185" fmla="*/ 713802 w 1303698"/>
                <a:gd name="connsiteY185" fmla="*/ 1024275 h 1355913"/>
                <a:gd name="connsiteX186" fmla="*/ 759764 w 1303698"/>
                <a:gd name="connsiteY186" fmla="*/ 1024275 h 1355913"/>
                <a:gd name="connsiteX187" fmla="*/ 759764 w 1303698"/>
                <a:gd name="connsiteY187" fmla="*/ 987699 h 1355913"/>
                <a:gd name="connsiteX188" fmla="*/ 1172454 w 1303698"/>
                <a:gd name="connsiteY188" fmla="*/ 914728 h 1355913"/>
                <a:gd name="connsiteX189" fmla="*/ 1172454 w 1303698"/>
                <a:gd name="connsiteY189" fmla="*/ 951304 h 1355913"/>
                <a:gd name="connsiteX190" fmla="*/ 1218416 w 1303698"/>
                <a:gd name="connsiteY190" fmla="*/ 951304 h 1355913"/>
                <a:gd name="connsiteX191" fmla="*/ 1218416 w 1303698"/>
                <a:gd name="connsiteY191" fmla="*/ 914728 h 1355913"/>
                <a:gd name="connsiteX192" fmla="*/ 1096012 w 1303698"/>
                <a:gd name="connsiteY192" fmla="*/ 914728 h 1355913"/>
                <a:gd name="connsiteX193" fmla="*/ 1096012 w 1303698"/>
                <a:gd name="connsiteY193" fmla="*/ 951304 h 1355913"/>
                <a:gd name="connsiteX194" fmla="*/ 1141974 w 1303698"/>
                <a:gd name="connsiteY194" fmla="*/ 951304 h 1355913"/>
                <a:gd name="connsiteX195" fmla="*/ 1141974 w 1303698"/>
                <a:gd name="connsiteY195" fmla="*/ 914728 h 1355913"/>
                <a:gd name="connsiteX196" fmla="*/ 1019570 w 1303698"/>
                <a:gd name="connsiteY196" fmla="*/ 914728 h 1355913"/>
                <a:gd name="connsiteX197" fmla="*/ 1019570 w 1303698"/>
                <a:gd name="connsiteY197" fmla="*/ 951304 h 1355913"/>
                <a:gd name="connsiteX198" fmla="*/ 1065532 w 1303698"/>
                <a:gd name="connsiteY198" fmla="*/ 951304 h 1355913"/>
                <a:gd name="connsiteX199" fmla="*/ 1065532 w 1303698"/>
                <a:gd name="connsiteY199" fmla="*/ 914728 h 1355913"/>
                <a:gd name="connsiteX200" fmla="*/ 943128 w 1303698"/>
                <a:gd name="connsiteY200" fmla="*/ 914728 h 1355913"/>
                <a:gd name="connsiteX201" fmla="*/ 943128 w 1303698"/>
                <a:gd name="connsiteY201" fmla="*/ 951304 h 1355913"/>
                <a:gd name="connsiteX202" fmla="*/ 989090 w 1303698"/>
                <a:gd name="connsiteY202" fmla="*/ 951304 h 1355913"/>
                <a:gd name="connsiteX203" fmla="*/ 989090 w 1303698"/>
                <a:gd name="connsiteY203" fmla="*/ 914728 h 1355913"/>
                <a:gd name="connsiteX204" fmla="*/ 866686 w 1303698"/>
                <a:gd name="connsiteY204" fmla="*/ 914728 h 1355913"/>
                <a:gd name="connsiteX205" fmla="*/ 866686 w 1303698"/>
                <a:gd name="connsiteY205" fmla="*/ 951304 h 1355913"/>
                <a:gd name="connsiteX206" fmla="*/ 912648 w 1303698"/>
                <a:gd name="connsiteY206" fmla="*/ 951304 h 1355913"/>
                <a:gd name="connsiteX207" fmla="*/ 912648 w 1303698"/>
                <a:gd name="connsiteY207" fmla="*/ 914728 h 1355913"/>
                <a:gd name="connsiteX208" fmla="*/ 790244 w 1303698"/>
                <a:gd name="connsiteY208" fmla="*/ 914728 h 1355913"/>
                <a:gd name="connsiteX209" fmla="*/ 790244 w 1303698"/>
                <a:gd name="connsiteY209" fmla="*/ 951304 h 1355913"/>
                <a:gd name="connsiteX210" fmla="*/ 836206 w 1303698"/>
                <a:gd name="connsiteY210" fmla="*/ 951304 h 1355913"/>
                <a:gd name="connsiteX211" fmla="*/ 836206 w 1303698"/>
                <a:gd name="connsiteY211" fmla="*/ 914728 h 1355913"/>
                <a:gd name="connsiteX212" fmla="*/ 713802 w 1303698"/>
                <a:gd name="connsiteY212" fmla="*/ 914728 h 1355913"/>
                <a:gd name="connsiteX213" fmla="*/ 713802 w 1303698"/>
                <a:gd name="connsiteY213" fmla="*/ 951304 h 1355913"/>
                <a:gd name="connsiteX214" fmla="*/ 759764 w 1303698"/>
                <a:gd name="connsiteY214" fmla="*/ 951304 h 1355913"/>
                <a:gd name="connsiteX215" fmla="*/ 759764 w 1303698"/>
                <a:gd name="connsiteY215" fmla="*/ 914728 h 1355913"/>
                <a:gd name="connsiteX216" fmla="*/ 406719 w 1303698"/>
                <a:gd name="connsiteY216" fmla="*/ 768369 h 1355913"/>
                <a:gd name="connsiteX217" fmla="*/ 392429 w 1303698"/>
                <a:gd name="connsiteY217" fmla="*/ 781560 h 1355913"/>
                <a:gd name="connsiteX218" fmla="*/ 391879 w 1303698"/>
                <a:gd name="connsiteY218" fmla="*/ 942049 h 1355913"/>
                <a:gd name="connsiteX219" fmla="*/ 405620 w 1303698"/>
                <a:gd name="connsiteY219" fmla="*/ 956339 h 1355913"/>
                <a:gd name="connsiteX220" fmla="*/ 419360 w 1303698"/>
                <a:gd name="connsiteY220" fmla="*/ 942049 h 1355913"/>
                <a:gd name="connsiteX221" fmla="*/ 419360 w 1303698"/>
                <a:gd name="connsiteY221" fmla="*/ 863453 h 1355913"/>
                <a:gd name="connsiteX222" fmla="*/ 419360 w 1303698"/>
                <a:gd name="connsiteY222" fmla="*/ 782110 h 1355913"/>
                <a:gd name="connsiteX223" fmla="*/ 406719 w 1303698"/>
                <a:gd name="connsiteY223" fmla="*/ 768369 h 1355913"/>
                <a:gd name="connsiteX224" fmla="*/ 555116 w 1303698"/>
                <a:gd name="connsiteY224" fmla="*/ 723300 h 1355913"/>
                <a:gd name="connsiteX225" fmla="*/ 544674 w 1303698"/>
                <a:gd name="connsiteY225" fmla="*/ 734842 h 1355913"/>
                <a:gd name="connsiteX226" fmla="*/ 545223 w 1303698"/>
                <a:gd name="connsiteY226" fmla="*/ 944797 h 1355913"/>
                <a:gd name="connsiteX227" fmla="*/ 556765 w 1303698"/>
                <a:gd name="connsiteY227" fmla="*/ 956339 h 1355913"/>
                <a:gd name="connsiteX228" fmla="*/ 600185 w 1303698"/>
                <a:gd name="connsiteY228" fmla="*/ 956339 h 1355913"/>
                <a:gd name="connsiteX229" fmla="*/ 615025 w 1303698"/>
                <a:gd name="connsiteY229" fmla="*/ 941499 h 1355913"/>
                <a:gd name="connsiteX230" fmla="*/ 615025 w 1303698"/>
                <a:gd name="connsiteY230" fmla="*/ 866751 h 1355913"/>
                <a:gd name="connsiteX231" fmla="*/ 621071 w 1303698"/>
                <a:gd name="connsiteY231" fmla="*/ 853010 h 1355913"/>
                <a:gd name="connsiteX232" fmla="*/ 637559 w 1303698"/>
                <a:gd name="connsiteY232" fmla="*/ 827728 h 1355913"/>
                <a:gd name="connsiteX233" fmla="*/ 625468 w 1303698"/>
                <a:gd name="connsiteY233" fmla="*/ 816735 h 1355913"/>
                <a:gd name="connsiteX234" fmla="*/ 585895 w 1303698"/>
                <a:gd name="connsiteY234" fmla="*/ 816735 h 1355913"/>
                <a:gd name="connsiteX235" fmla="*/ 567208 w 1303698"/>
                <a:gd name="connsiteY235" fmla="*/ 798598 h 1355913"/>
                <a:gd name="connsiteX236" fmla="*/ 567208 w 1303698"/>
                <a:gd name="connsiteY236" fmla="*/ 767819 h 1355913"/>
                <a:gd name="connsiteX237" fmla="*/ 566659 w 1303698"/>
                <a:gd name="connsiteY237" fmla="*/ 767819 h 1355913"/>
                <a:gd name="connsiteX238" fmla="*/ 566659 w 1303698"/>
                <a:gd name="connsiteY238" fmla="*/ 735392 h 1355913"/>
                <a:gd name="connsiteX239" fmla="*/ 555116 w 1303698"/>
                <a:gd name="connsiteY239" fmla="*/ 723300 h 1355913"/>
                <a:gd name="connsiteX240" fmla="*/ 509498 w 1303698"/>
                <a:gd name="connsiteY240" fmla="*/ 565559 h 1355913"/>
                <a:gd name="connsiteX241" fmla="*/ 495208 w 1303698"/>
                <a:gd name="connsiteY241" fmla="*/ 572704 h 1355913"/>
                <a:gd name="connsiteX242" fmla="*/ 502353 w 1303698"/>
                <a:gd name="connsiteY242" fmla="*/ 601284 h 1355913"/>
                <a:gd name="connsiteX243" fmla="*/ 545223 w 1303698"/>
                <a:gd name="connsiteY243" fmla="*/ 674384 h 1355913"/>
                <a:gd name="connsiteX244" fmla="*/ 571605 w 1303698"/>
                <a:gd name="connsiteY244" fmla="*/ 702964 h 1355913"/>
                <a:gd name="connsiteX245" fmla="*/ 578750 w 1303698"/>
                <a:gd name="connsiteY245" fmla="*/ 703514 h 1355913"/>
                <a:gd name="connsiteX246" fmla="*/ 588643 w 1303698"/>
                <a:gd name="connsiteY246" fmla="*/ 715056 h 1355913"/>
                <a:gd name="connsiteX247" fmla="*/ 588093 w 1303698"/>
                <a:gd name="connsiteY247" fmla="*/ 767270 h 1355913"/>
                <a:gd name="connsiteX248" fmla="*/ 613376 w 1303698"/>
                <a:gd name="connsiteY248" fmla="*/ 794751 h 1355913"/>
                <a:gd name="connsiteX249" fmla="*/ 617773 w 1303698"/>
                <a:gd name="connsiteY249" fmla="*/ 795300 h 1355913"/>
                <a:gd name="connsiteX250" fmla="*/ 637559 w 1303698"/>
                <a:gd name="connsiteY250" fmla="*/ 783758 h 1355913"/>
                <a:gd name="connsiteX251" fmla="*/ 620521 w 1303698"/>
                <a:gd name="connsiteY251" fmla="*/ 754629 h 1355913"/>
                <a:gd name="connsiteX252" fmla="*/ 597987 w 1303698"/>
                <a:gd name="connsiteY252" fmla="*/ 731545 h 1355913"/>
                <a:gd name="connsiteX253" fmla="*/ 597987 w 1303698"/>
                <a:gd name="connsiteY253" fmla="*/ 656796 h 1355913"/>
                <a:gd name="connsiteX254" fmla="*/ 597437 w 1303698"/>
                <a:gd name="connsiteY254" fmla="*/ 656796 h 1355913"/>
                <a:gd name="connsiteX255" fmla="*/ 597437 w 1303698"/>
                <a:gd name="connsiteY255" fmla="*/ 580949 h 1355913"/>
                <a:gd name="connsiteX256" fmla="*/ 582597 w 1303698"/>
                <a:gd name="connsiteY256" fmla="*/ 565559 h 1355913"/>
                <a:gd name="connsiteX257" fmla="*/ 509498 w 1303698"/>
                <a:gd name="connsiteY257" fmla="*/ 565559 h 1355913"/>
                <a:gd name="connsiteX258" fmla="*/ 1099240 w 1303698"/>
                <a:gd name="connsiteY258" fmla="*/ 0 h 1355913"/>
                <a:gd name="connsiteX259" fmla="*/ 1179484 w 1303698"/>
                <a:gd name="connsiteY259" fmla="*/ 0 h 1355913"/>
                <a:gd name="connsiteX260" fmla="*/ 1216309 w 1303698"/>
                <a:gd name="connsiteY260" fmla="*/ 756827 h 1355913"/>
                <a:gd name="connsiteX261" fmla="*/ 1303698 w 1303698"/>
                <a:gd name="connsiteY261" fmla="*/ 758476 h 1355913"/>
                <a:gd name="connsiteX262" fmla="*/ 1301500 w 1303698"/>
                <a:gd name="connsiteY262" fmla="*/ 1355913 h 1355913"/>
                <a:gd name="connsiteX263" fmla="*/ 0 w 1303698"/>
                <a:gd name="connsiteY263" fmla="*/ 1355913 h 1355913"/>
                <a:gd name="connsiteX264" fmla="*/ 2199 w 1303698"/>
                <a:gd name="connsiteY264" fmla="*/ 951942 h 1355913"/>
                <a:gd name="connsiteX265" fmla="*/ 149497 w 1303698"/>
                <a:gd name="connsiteY265" fmla="*/ 867850 h 1355913"/>
                <a:gd name="connsiteX266" fmla="*/ 190719 w 1303698"/>
                <a:gd name="connsiteY266" fmla="*/ 943698 h 1355913"/>
                <a:gd name="connsiteX267" fmla="*/ 325925 w 1303698"/>
                <a:gd name="connsiteY267" fmla="*/ 867300 h 1355913"/>
                <a:gd name="connsiteX268" fmla="*/ 364398 w 1303698"/>
                <a:gd name="connsiteY268" fmla="*/ 938751 h 1355913"/>
                <a:gd name="connsiteX269" fmla="*/ 366047 w 1303698"/>
                <a:gd name="connsiteY269" fmla="*/ 767270 h 1355913"/>
                <a:gd name="connsiteX270" fmla="*/ 391879 w 1303698"/>
                <a:gd name="connsiteY270" fmla="*/ 741987 h 1355913"/>
                <a:gd name="connsiteX271" fmla="*/ 419910 w 1303698"/>
                <a:gd name="connsiteY271" fmla="*/ 714506 h 1355913"/>
                <a:gd name="connsiteX272" fmla="*/ 419910 w 1303698"/>
                <a:gd name="connsiteY272" fmla="*/ 661193 h 1355913"/>
                <a:gd name="connsiteX273" fmla="*/ 454536 w 1303698"/>
                <a:gd name="connsiteY273" fmla="*/ 606231 h 1355913"/>
                <a:gd name="connsiteX274" fmla="*/ 467727 w 1303698"/>
                <a:gd name="connsiteY274" fmla="*/ 584796 h 1355913"/>
                <a:gd name="connsiteX275" fmla="*/ 467177 w 1303698"/>
                <a:gd name="connsiteY275" fmla="*/ 555116 h 1355913"/>
                <a:gd name="connsiteX276" fmla="*/ 482017 w 1303698"/>
                <a:gd name="connsiteY276" fmla="*/ 539178 h 1355913"/>
                <a:gd name="connsiteX277" fmla="*/ 607330 w 1303698"/>
                <a:gd name="connsiteY277" fmla="*/ 539178 h 1355913"/>
                <a:gd name="connsiteX278" fmla="*/ 624368 w 1303698"/>
                <a:gd name="connsiteY278" fmla="*/ 558414 h 1355913"/>
                <a:gd name="connsiteX279" fmla="*/ 624368 w 1303698"/>
                <a:gd name="connsiteY279" fmla="*/ 673834 h 1355913"/>
                <a:gd name="connsiteX280" fmla="*/ 626017 w 1303698"/>
                <a:gd name="connsiteY280" fmla="*/ 717254 h 1355913"/>
                <a:gd name="connsiteX281" fmla="*/ 632063 w 1303698"/>
                <a:gd name="connsiteY281" fmla="*/ 726598 h 1355913"/>
                <a:gd name="connsiteX282" fmla="*/ 637010 w 1303698"/>
                <a:gd name="connsiteY282" fmla="*/ 717804 h 1355913"/>
                <a:gd name="connsiteX283" fmla="*/ 637010 w 1303698"/>
                <a:gd name="connsiteY283" fmla="*/ 690873 h 1355913"/>
                <a:gd name="connsiteX284" fmla="*/ 653498 w 1303698"/>
                <a:gd name="connsiteY284" fmla="*/ 674384 h 1355913"/>
                <a:gd name="connsiteX285" fmla="*/ 671086 w 1303698"/>
                <a:gd name="connsiteY285" fmla="*/ 658445 h 1355913"/>
                <a:gd name="connsiteX286" fmla="*/ 695819 w 1303698"/>
                <a:gd name="connsiteY286" fmla="*/ 611727 h 1355913"/>
                <a:gd name="connsiteX287" fmla="*/ 715056 w 1303698"/>
                <a:gd name="connsiteY287" fmla="*/ 594140 h 1355913"/>
                <a:gd name="connsiteX288" fmla="*/ 753529 w 1303698"/>
                <a:gd name="connsiteY288" fmla="*/ 597987 h 1355913"/>
                <a:gd name="connsiteX289" fmla="*/ 762323 w 1303698"/>
                <a:gd name="connsiteY289" fmla="*/ 606231 h 1355913"/>
                <a:gd name="connsiteX290" fmla="*/ 795850 w 1303698"/>
                <a:gd name="connsiteY290" fmla="*/ 665590 h 1355913"/>
                <a:gd name="connsiteX291" fmla="*/ 795850 w 1303698"/>
                <a:gd name="connsiteY291" fmla="*/ 765071 h 1355913"/>
                <a:gd name="connsiteX292" fmla="*/ 862903 w 1303698"/>
                <a:gd name="connsiteY292" fmla="*/ 761773 h 1355913"/>
                <a:gd name="connsiteX293" fmla="*/ 898079 w 1303698"/>
                <a:gd name="connsiteY293" fmla="*/ 155543 h 1355913"/>
                <a:gd name="connsiteX294" fmla="*/ 979973 w 1303698"/>
                <a:gd name="connsiteY294" fmla="*/ 155543 h 1355913"/>
                <a:gd name="connsiteX295" fmla="*/ 1016797 w 1303698"/>
                <a:gd name="connsiteY295" fmla="*/ 759026 h 1355913"/>
                <a:gd name="connsiteX296" fmla="*/ 1063515 w 1303698"/>
                <a:gd name="connsiteY296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28130" y="1308135"/>
                  </a:moveTo>
                  <a:lnTo>
                    <a:pt x="928130" y="1326423"/>
                  </a:lnTo>
                  <a:lnTo>
                    <a:pt x="1111010" y="1326423"/>
                  </a:lnTo>
                  <a:lnTo>
                    <a:pt x="1111010" y="1308135"/>
                  </a:lnTo>
                  <a:close/>
                  <a:moveTo>
                    <a:pt x="713802" y="1307881"/>
                  </a:moveTo>
                  <a:lnTo>
                    <a:pt x="713802" y="1326169"/>
                  </a:lnTo>
                  <a:lnTo>
                    <a:pt x="896682" y="1326169"/>
                  </a:lnTo>
                  <a:lnTo>
                    <a:pt x="896682" y="1307881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28130" y="1280315"/>
                  </a:moveTo>
                  <a:lnTo>
                    <a:pt x="928130" y="1298603"/>
                  </a:lnTo>
                  <a:lnTo>
                    <a:pt x="1111010" y="1298603"/>
                  </a:lnTo>
                  <a:lnTo>
                    <a:pt x="1111010" y="1280315"/>
                  </a:lnTo>
                  <a:close/>
                  <a:moveTo>
                    <a:pt x="713802" y="1280061"/>
                  </a:moveTo>
                  <a:lnTo>
                    <a:pt x="713802" y="1298349"/>
                  </a:lnTo>
                  <a:lnTo>
                    <a:pt x="896682" y="1298349"/>
                  </a:lnTo>
                  <a:lnTo>
                    <a:pt x="896682" y="1280061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28130" y="1252496"/>
                  </a:moveTo>
                  <a:lnTo>
                    <a:pt x="928130" y="1270784"/>
                  </a:lnTo>
                  <a:lnTo>
                    <a:pt x="1111010" y="1270784"/>
                  </a:lnTo>
                  <a:lnTo>
                    <a:pt x="1111010" y="1252496"/>
                  </a:lnTo>
                  <a:close/>
                  <a:moveTo>
                    <a:pt x="713802" y="1252242"/>
                  </a:moveTo>
                  <a:lnTo>
                    <a:pt x="713802" y="1270530"/>
                  </a:lnTo>
                  <a:lnTo>
                    <a:pt x="896682" y="1270530"/>
                  </a:lnTo>
                  <a:lnTo>
                    <a:pt x="896682" y="1252242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928130" y="1224677"/>
                  </a:moveTo>
                  <a:lnTo>
                    <a:pt x="928130" y="1242965"/>
                  </a:lnTo>
                  <a:lnTo>
                    <a:pt x="1111010" y="1242965"/>
                  </a:lnTo>
                  <a:lnTo>
                    <a:pt x="1111010" y="1224677"/>
                  </a:lnTo>
                  <a:close/>
                  <a:moveTo>
                    <a:pt x="713802" y="1224423"/>
                  </a:moveTo>
                  <a:lnTo>
                    <a:pt x="713802" y="1242711"/>
                  </a:lnTo>
                  <a:lnTo>
                    <a:pt x="896682" y="1242711"/>
                  </a:lnTo>
                  <a:lnTo>
                    <a:pt x="896682" y="1224423"/>
                  </a:lnTo>
                  <a:close/>
                  <a:moveTo>
                    <a:pt x="1172454" y="1139433"/>
                  </a:moveTo>
                  <a:lnTo>
                    <a:pt x="1172454" y="1176009"/>
                  </a:lnTo>
                  <a:lnTo>
                    <a:pt x="1218416" y="1176009"/>
                  </a:lnTo>
                  <a:lnTo>
                    <a:pt x="1218416" y="1139433"/>
                  </a:lnTo>
                  <a:close/>
                  <a:moveTo>
                    <a:pt x="1096012" y="1139433"/>
                  </a:moveTo>
                  <a:lnTo>
                    <a:pt x="1096012" y="1176009"/>
                  </a:lnTo>
                  <a:lnTo>
                    <a:pt x="1141974" y="1176009"/>
                  </a:lnTo>
                  <a:lnTo>
                    <a:pt x="1141974" y="1139433"/>
                  </a:lnTo>
                  <a:close/>
                  <a:moveTo>
                    <a:pt x="1019570" y="1139433"/>
                  </a:moveTo>
                  <a:lnTo>
                    <a:pt x="1019570" y="1176009"/>
                  </a:lnTo>
                  <a:lnTo>
                    <a:pt x="1065532" y="1176009"/>
                  </a:lnTo>
                  <a:lnTo>
                    <a:pt x="1065532" y="1139433"/>
                  </a:lnTo>
                  <a:close/>
                  <a:moveTo>
                    <a:pt x="943128" y="1139433"/>
                  </a:moveTo>
                  <a:lnTo>
                    <a:pt x="943128" y="1176009"/>
                  </a:lnTo>
                  <a:lnTo>
                    <a:pt x="989090" y="1176009"/>
                  </a:lnTo>
                  <a:lnTo>
                    <a:pt x="989090" y="1139433"/>
                  </a:lnTo>
                  <a:close/>
                  <a:moveTo>
                    <a:pt x="866686" y="1139433"/>
                  </a:moveTo>
                  <a:lnTo>
                    <a:pt x="866686" y="1176009"/>
                  </a:lnTo>
                  <a:lnTo>
                    <a:pt x="912648" y="1176009"/>
                  </a:lnTo>
                  <a:lnTo>
                    <a:pt x="912648" y="1139433"/>
                  </a:lnTo>
                  <a:close/>
                  <a:moveTo>
                    <a:pt x="790244" y="1139433"/>
                  </a:moveTo>
                  <a:lnTo>
                    <a:pt x="790244" y="1176009"/>
                  </a:lnTo>
                  <a:lnTo>
                    <a:pt x="836206" y="1176009"/>
                  </a:lnTo>
                  <a:lnTo>
                    <a:pt x="836206" y="1139433"/>
                  </a:lnTo>
                  <a:close/>
                  <a:moveTo>
                    <a:pt x="713802" y="1139433"/>
                  </a:moveTo>
                  <a:lnTo>
                    <a:pt x="713802" y="1176009"/>
                  </a:lnTo>
                  <a:lnTo>
                    <a:pt x="759764" y="1176009"/>
                  </a:lnTo>
                  <a:lnTo>
                    <a:pt x="759764" y="1139433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1172454" y="1066462"/>
                  </a:moveTo>
                  <a:lnTo>
                    <a:pt x="1172454" y="1103038"/>
                  </a:lnTo>
                  <a:lnTo>
                    <a:pt x="1218416" y="1103038"/>
                  </a:lnTo>
                  <a:lnTo>
                    <a:pt x="1218416" y="1066462"/>
                  </a:lnTo>
                  <a:close/>
                  <a:moveTo>
                    <a:pt x="1096012" y="1066462"/>
                  </a:moveTo>
                  <a:lnTo>
                    <a:pt x="1096012" y="1103038"/>
                  </a:lnTo>
                  <a:lnTo>
                    <a:pt x="1141974" y="1103038"/>
                  </a:lnTo>
                  <a:lnTo>
                    <a:pt x="1141974" y="1066462"/>
                  </a:lnTo>
                  <a:close/>
                  <a:moveTo>
                    <a:pt x="1019570" y="1066462"/>
                  </a:moveTo>
                  <a:lnTo>
                    <a:pt x="1019570" y="1103038"/>
                  </a:lnTo>
                  <a:lnTo>
                    <a:pt x="1065532" y="1103038"/>
                  </a:lnTo>
                  <a:lnTo>
                    <a:pt x="1065532" y="1066462"/>
                  </a:lnTo>
                  <a:close/>
                  <a:moveTo>
                    <a:pt x="943128" y="1066462"/>
                  </a:moveTo>
                  <a:lnTo>
                    <a:pt x="943128" y="1103038"/>
                  </a:lnTo>
                  <a:lnTo>
                    <a:pt x="989090" y="1103038"/>
                  </a:lnTo>
                  <a:lnTo>
                    <a:pt x="989090" y="1066462"/>
                  </a:lnTo>
                  <a:close/>
                  <a:moveTo>
                    <a:pt x="866686" y="1066462"/>
                  </a:moveTo>
                  <a:lnTo>
                    <a:pt x="866686" y="1103038"/>
                  </a:lnTo>
                  <a:lnTo>
                    <a:pt x="912648" y="1103038"/>
                  </a:lnTo>
                  <a:lnTo>
                    <a:pt x="912648" y="1066462"/>
                  </a:lnTo>
                  <a:close/>
                  <a:moveTo>
                    <a:pt x="790244" y="1066462"/>
                  </a:moveTo>
                  <a:lnTo>
                    <a:pt x="790244" y="1103038"/>
                  </a:lnTo>
                  <a:lnTo>
                    <a:pt x="836206" y="1103038"/>
                  </a:lnTo>
                  <a:lnTo>
                    <a:pt x="836206" y="1066462"/>
                  </a:lnTo>
                  <a:close/>
                  <a:moveTo>
                    <a:pt x="713802" y="1066462"/>
                  </a:moveTo>
                  <a:lnTo>
                    <a:pt x="713802" y="1103038"/>
                  </a:lnTo>
                  <a:lnTo>
                    <a:pt x="759764" y="1103038"/>
                  </a:lnTo>
                  <a:lnTo>
                    <a:pt x="759764" y="1066462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1172454" y="987699"/>
                  </a:moveTo>
                  <a:lnTo>
                    <a:pt x="1172454" y="1024275"/>
                  </a:lnTo>
                  <a:lnTo>
                    <a:pt x="1218416" y="1024275"/>
                  </a:lnTo>
                  <a:lnTo>
                    <a:pt x="1218416" y="987699"/>
                  </a:lnTo>
                  <a:close/>
                  <a:moveTo>
                    <a:pt x="1096012" y="987699"/>
                  </a:moveTo>
                  <a:lnTo>
                    <a:pt x="1096012" y="1024275"/>
                  </a:lnTo>
                  <a:lnTo>
                    <a:pt x="1141974" y="1024275"/>
                  </a:lnTo>
                  <a:lnTo>
                    <a:pt x="1141974" y="987699"/>
                  </a:lnTo>
                  <a:close/>
                  <a:moveTo>
                    <a:pt x="1019570" y="987699"/>
                  </a:moveTo>
                  <a:lnTo>
                    <a:pt x="1019570" y="1024275"/>
                  </a:lnTo>
                  <a:lnTo>
                    <a:pt x="1065532" y="1024275"/>
                  </a:lnTo>
                  <a:lnTo>
                    <a:pt x="1065532" y="987699"/>
                  </a:lnTo>
                  <a:close/>
                  <a:moveTo>
                    <a:pt x="943128" y="987699"/>
                  </a:moveTo>
                  <a:lnTo>
                    <a:pt x="943128" y="1024275"/>
                  </a:lnTo>
                  <a:lnTo>
                    <a:pt x="989090" y="1024275"/>
                  </a:lnTo>
                  <a:lnTo>
                    <a:pt x="989090" y="987699"/>
                  </a:lnTo>
                  <a:close/>
                  <a:moveTo>
                    <a:pt x="866686" y="987699"/>
                  </a:moveTo>
                  <a:lnTo>
                    <a:pt x="866686" y="1024275"/>
                  </a:lnTo>
                  <a:lnTo>
                    <a:pt x="912648" y="1024275"/>
                  </a:lnTo>
                  <a:lnTo>
                    <a:pt x="912648" y="987699"/>
                  </a:lnTo>
                  <a:close/>
                  <a:moveTo>
                    <a:pt x="790244" y="987699"/>
                  </a:moveTo>
                  <a:lnTo>
                    <a:pt x="790244" y="1024275"/>
                  </a:lnTo>
                  <a:lnTo>
                    <a:pt x="836206" y="1024275"/>
                  </a:lnTo>
                  <a:lnTo>
                    <a:pt x="836206" y="987699"/>
                  </a:lnTo>
                  <a:close/>
                  <a:moveTo>
                    <a:pt x="713802" y="987699"/>
                  </a:moveTo>
                  <a:lnTo>
                    <a:pt x="713802" y="1024275"/>
                  </a:lnTo>
                  <a:lnTo>
                    <a:pt x="759764" y="1024275"/>
                  </a:lnTo>
                  <a:lnTo>
                    <a:pt x="759764" y="987699"/>
                  </a:lnTo>
                  <a:close/>
                  <a:moveTo>
                    <a:pt x="1172454" y="914728"/>
                  </a:moveTo>
                  <a:lnTo>
                    <a:pt x="1172454" y="951304"/>
                  </a:lnTo>
                  <a:lnTo>
                    <a:pt x="1218416" y="951304"/>
                  </a:lnTo>
                  <a:lnTo>
                    <a:pt x="1218416" y="914728"/>
                  </a:lnTo>
                  <a:close/>
                  <a:moveTo>
                    <a:pt x="1096012" y="914728"/>
                  </a:moveTo>
                  <a:lnTo>
                    <a:pt x="1096012" y="951304"/>
                  </a:lnTo>
                  <a:lnTo>
                    <a:pt x="1141974" y="951304"/>
                  </a:lnTo>
                  <a:lnTo>
                    <a:pt x="1141974" y="914728"/>
                  </a:lnTo>
                  <a:close/>
                  <a:moveTo>
                    <a:pt x="1019570" y="914728"/>
                  </a:moveTo>
                  <a:lnTo>
                    <a:pt x="1019570" y="951304"/>
                  </a:lnTo>
                  <a:lnTo>
                    <a:pt x="1065532" y="951304"/>
                  </a:lnTo>
                  <a:lnTo>
                    <a:pt x="1065532" y="914728"/>
                  </a:lnTo>
                  <a:close/>
                  <a:moveTo>
                    <a:pt x="943128" y="914728"/>
                  </a:moveTo>
                  <a:lnTo>
                    <a:pt x="943128" y="951304"/>
                  </a:lnTo>
                  <a:lnTo>
                    <a:pt x="989090" y="951304"/>
                  </a:lnTo>
                  <a:lnTo>
                    <a:pt x="989090" y="914728"/>
                  </a:lnTo>
                  <a:close/>
                  <a:moveTo>
                    <a:pt x="866686" y="914728"/>
                  </a:moveTo>
                  <a:lnTo>
                    <a:pt x="866686" y="951304"/>
                  </a:lnTo>
                  <a:lnTo>
                    <a:pt x="912648" y="951304"/>
                  </a:lnTo>
                  <a:lnTo>
                    <a:pt x="912648" y="914728"/>
                  </a:lnTo>
                  <a:close/>
                  <a:moveTo>
                    <a:pt x="790244" y="914728"/>
                  </a:moveTo>
                  <a:lnTo>
                    <a:pt x="790244" y="951304"/>
                  </a:lnTo>
                  <a:lnTo>
                    <a:pt x="836206" y="951304"/>
                  </a:lnTo>
                  <a:lnTo>
                    <a:pt x="836206" y="914728"/>
                  </a:lnTo>
                  <a:close/>
                  <a:moveTo>
                    <a:pt x="713802" y="914728"/>
                  </a:moveTo>
                  <a:lnTo>
                    <a:pt x="713802" y="951304"/>
                  </a:lnTo>
                  <a:lnTo>
                    <a:pt x="759764" y="951304"/>
                  </a:lnTo>
                  <a:lnTo>
                    <a:pt x="759764" y="914728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F78C0B-CFDD-5AEB-A3EF-CC55B9B57DF9}"/>
                </a:ext>
              </a:extLst>
            </p:cNvPr>
            <p:cNvSpPr txBox="1"/>
            <p:nvPr/>
          </p:nvSpPr>
          <p:spPr>
            <a:xfrm>
              <a:off x="5178699" y="1449769"/>
              <a:ext cx="1187217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>
                  <a:gradFill>
                    <a:gsLst>
                      <a:gs pos="0">
                        <a:srgbClr val="00A3B7"/>
                      </a:gs>
                      <a:gs pos="50000">
                        <a:srgbClr val="0190BF"/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100000" t="100000"/>
                    </a:path>
                  </a:gradFill>
                  <a:latin typeface="Josefin Sans" pitchFamily="2" charset="0"/>
                </a:defRPr>
              </a:lvl1pPr>
            </a:lstStyle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Josefin Sans Light" pitchFamily="2" charset="0"/>
                </a:rPr>
                <a:t>Industrial Grade</a:t>
              </a:r>
              <a:endParaRPr lang="en-IN" dirty="0">
                <a:solidFill>
                  <a:schemeClr val="bg2">
                    <a:lumMod val="25000"/>
                  </a:schemeClr>
                </a:solidFill>
                <a:latin typeface="Josefin Sans Light" pitchFamily="2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F69F414-8007-1C76-9EBF-E0C42BE4536E}"/>
                </a:ext>
              </a:extLst>
            </p:cNvPr>
            <p:cNvSpPr/>
            <p:nvPr/>
          </p:nvSpPr>
          <p:spPr>
            <a:xfrm>
              <a:off x="5594043" y="1084023"/>
              <a:ext cx="360000" cy="360000"/>
            </a:xfrm>
            <a:prstGeom prst="roundRect">
              <a:avLst/>
            </a:prstGeom>
            <a:noFill/>
            <a:ln>
              <a:solidFill>
                <a:srgbClr val="2F8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52B37B3-4721-AC32-321B-FFAE09B87E12}"/>
                </a:ext>
              </a:extLst>
            </p:cNvPr>
            <p:cNvSpPr txBox="1"/>
            <p:nvPr/>
          </p:nvSpPr>
          <p:spPr>
            <a:xfrm>
              <a:off x="5054599" y="2160606"/>
              <a:ext cx="14352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>
                  <a:solidFill>
                    <a:schemeClr val="bg2">
                      <a:lumMod val="25000"/>
                    </a:schemeClr>
                  </a:solidFill>
                  <a:latin typeface="Josefin Sans Light" pitchFamily="2" charset="0"/>
                </a:defRPr>
              </a:lvl1pPr>
            </a:lstStyle>
            <a:p>
              <a:r>
                <a:rPr lang="en-US" dirty="0"/>
                <a:t>DIN Rail Mount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7517448-4D8E-DF4C-23E8-03EBDC80D5C6}"/>
                </a:ext>
              </a:extLst>
            </p:cNvPr>
            <p:cNvSpPr/>
            <p:nvPr/>
          </p:nvSpPr>
          <p:spPr>
            <a:xfrm>
              <a:off x="5598266" y="1794860"/>
              <a:ext cx="360000" cy="360000"/>
            </a:xfrm>
            <a:prstGeom prst="roundRect">
              <a:avLst/>
            </a:prstGeom>
            <a:noFill/>
            <a:ln>
              <a:solidFill>
                <a:srgbClr val="2F8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6150BE4-83DA-57AA-948C-A6921117AA99}"/>
                </a:ext>
              </a:extLst>
            </p:cNvPr>
            <p:cNvSpPr txBox="1"/>
            <p:nvPr/>
          </p:nvSpPr>
          <p:spPr>
            <a:xfrm>
              <a:off x="3640059" y="2159733"/>
              <a:ext cx="14352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>
                  <a:solidFill>
                    <a:schemeClr val="bg2">
                      <a:lumMod val="25000"/>
                    </a:schemeClr>
                  </a:solidFill>
                  <a:latin typeface="Josefin Sans Light" pitchFamily="2" charset="0"/>
                </a:defRPr>
              </a:lvl1pPr>
            </a:lstStyle>
            <a:p>
              <a:r>
                <a:rPr lang="en-US" dirty="0"/>
                <a:t>Years Warranty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C0B388A-E7EA-770E-4E6B-502F21529A58}"/>
                </a:ext>
              </a:extLst>
            </p:cNvPr>
            <p:cNvSpPr/>
            <p:nvPr/>
          </p:nvSpPr>
          <p:spPr>
            <a:xfrm>
              <a:off x="4183726" y="1793987"/>
              <a:ext cx="360000" cy="360000"/>
            </a:xfrm>
            <a:prstGeom prst="roundRect">
              <a:avLst/>
            </a:prstGeom>
            <a:noFill/>
            <a:ln>
              <a:solidFill>
                <a:srgbClr val="2F8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FA7C9ECC-68EF-CBF2-1622-FAA61059A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18636"/>
              </p:ext>
            </p:extLst>
          </p:nvPr>
        </p:nvGraphicFramePr>
        <p:xfrm>
          <a:off x="258209" y="2550792"/>
          <a:ext cx="3869408" cy="3610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918">
                  <a:extLst>
                    <a:ext uri="{9D8B030D-6E8A-4147-A177-3AD203B41FA5}">
                      <a16:colId xmlns:a16="http://schemas.microsoft.com/office/drawing/2014/main" val="1366186643"/>
                    </a:ext>
                  </a:extLst>
                </a:gridCol>
                <a:gridCol w="2121490">
                  <a:extLst>
                    <a:ext uri="{9D8B030D-6E8A-4147-A177-3AD203B41FA5}">
                      <a16:colId xmlns:a16="http://schemas.microsoft.com/office/drawing/2014/main" val="3476851376"/>
                    </a:ext>
                  </a:extLst>
                </a:gridCol>
              </a:tblGrid>
              <a:tr h="262800">
                <a:tc gridSpan="2">
                  <a:txBody>
                    <a:bodyPr/>
                    <a:lstStyle/>
                    <a:p>
                      <a:r>
                        <a:rPr lang="en-IN" sz="1000" b="0" kern="1200" baseline="0" dirty="0">
                          <a:solidFill>
                            <a:schemeClr val="bg1"/>
                          </a:solidFill>
                          <a:latin typeface="SN Pro" pitchFamily="2" charset="0"/>
                          <a:ea typeface="DengXian" panose="02010600030101010101" pitchFamily="2" charset="-122"/>
                          <a:cs typeface="+mn-cs"/>
                        </a:rPr>
                        <a:t>TECHNICAL PARAMETER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8A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2608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Supply Voltage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250V AC 50/60 Hz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7820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Nominal Current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10-16 Amp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40290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Mounting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Clip For 35mm Din Rail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93344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Grounding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Standard Grounding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46346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Type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US, Canada, Japan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96117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Material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ABS+PC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70507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Fitting Position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Variable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709046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 err="1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Color</a:t>
                      </a:r>
                      <a:endParaRPr lang="en-IN" sz="900" b="0" kern="1200" dirty="0">
                        <a:solidFill>
                          <a:schemeClr val="tx1"/>
                        </a:solidFill>
                        <a:latin typeface="SN Pro Light" pitchFamily="2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White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90136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Operating Temperature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-20 To +70°C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00968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Weight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100 gm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16279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Dimensions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76 x 63 x 45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94732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Certification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900" b="0" kern="1200" dirty="0">
                          <a:solidFill>
                            <a:schemeClr val="tx1"/>
                          </a:solidFill>
                          <a:latin typeface="SN Pro Light" pitchFamily="2" charset="0"/>
                          <a:ea typeface="DengXian" panose="02010600030101010101" pitchFamily="2" charset="-122"/>
                          <a:cs typeface="+mn-cs"/>
                        </a:rPr>
                        <a:t>CE, RoHS Compliance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0352179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7283AA4E-D7D5-0612-D497-C1A8211A0D52}"/>
              </a:ext>
            </a:extLst>
          </p:cNvPr>
          <p:cNvSpPr txBox="1"/>
          <p:nvPr/>
        </p:nvSpPr>
        <p:spPr>
          <a:xfrm>
            <a:off x="5406640" y="6311747"/>
            <a:ext cx="1451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2">
                    <a:lumMod val="25000"/>
                  </a:schemeClr>
                </a:solidFill>
                <a:latin typeface="Josefin Sans Light" pitchFamily="2" charset="0"/>
              </a:defRPr>
            </a:lvl1pPr>
          </a:lstStyle>
          <a:p>
            <a:r>
              <a:rPr lang="en-US" dirty="0"/>
              <a:t>Support Type A &amp; B</a:t>
            </a:r>
            <a:endParaRPr lang="en-IN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6E15F03-5EF6-97CA-EAF0-3719FDDAF5BE}"/>
              </a:ext>
            </a:extLst>
          </p:cNvPr>
          <p:cNvSpPr>
            <a:spLocks/>
          </p:cNvSpPr>
          <p:nvPr/>
        </p:nvSpPr>
        <p:spPr>
          <a:xfrm>
            <a:off x="5914371" y="5766342"/>
            <a:ext cx="413407" cy="479271"/>
          </a:xfrm>
          <a:prstGeom prst="roundRect">
            <a:avLst>
              <a:gd name="adj" fmla="val 5496"/>
            </a:avLst>
          </a:prstGeom>
          <a:noFill/>
          <a:ln>
            <a:solidFill>
              <a:srgbClr val="2F8A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4DE144E-5467-576D-9CFF-86BEFEFEB22D}"/>
              </a:ext>
            </a:extLst>
          </p:cNvPr>
          <p:cNvSpPr>
            <a:spLocks/>
          </p:cNvSpPr>
          <p:nvPr/>
        </p:nvSpPr>
        <p:spPr>
          <a:xfrm>
            <a:off x="5914017" y="5200016"/>
            <a:ext cx="413407" cy="479271"/>
          </a:xfrm>
          <a:prstGeom prst="roundRect">
            <a:avLst>
              <a:gd name="adj" fmla="val 5496"/>
            </a:avLst>
          </a:prstGeom>
          <a:noFill/>
          <a:ln>
            <a:solidFill>
              <a:srgbClr val="2F8A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D6FFD4F-1990-2C7B-45CC-BF9ADF58198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56724"/>
          <a:stretch>
            <a:fillRect/>
          </a:stretch>
        </p:blipFill>
        <p:spPr>
          <a:xfrm>
            <a:off x="4322099" y="4945111"/>
            <a:ext cx="1264612" cy="17097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E8E27F5-635D-BB86-6AB1-0C12C978C76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1750" r="5817"/>
          <a:stretch>
            <a:fillRect/>
          </a:stretch>
        </p:blipFill>
        <p:spPr>
          <a:xfrm>
            <a:off x="4451545" y="2714861"/>
            <a:ext cx="1970434" cy="2198804"/>
          </a:xfrm>
          <a:prstGeom prst="rect">
            <a:avLst/>
          </a:prstGeom>
        </p:spPr>
      </p:pic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07B042CF-186B-68B7-C92E-8CBD72444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36401"/>
              </p:ext>
            </p:extLst>
          </p:nvPr>
        </p:nvGraphicFramePr>
        <p:xfrm>
          <a:off x="4295549" y="2546018"/>
          <a:ext cx="2303371" cy="26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3371">
                  <a:extLst>
                    <a:ext uri="{9D8B030D-6E8A-4147-A177-3AD203B41FA5}">
                      <a16:colId xmlns:a16="http://schemas.microsoft.com/office/drawing/2014/main" val="1366186643"/>
                    </a:ext>
                  </a:extLst>
                </a:gridCol>
              </a:tblGrid>
              <a:tr h="262800">
                <a:tc>
                  <a:txBody>
                    <a:bodyPr/>
                    <a:lstStyle/>
                    <a:p>
                      <a:r>
                        <a:rPr lang="en-IN" sz="1000" b="0" kern="1200" dirty="0">
                          <a:solidFill>
                            <a:schemeClr val="bg1"/>
                          </a:solidFill>
                          <a:latin typeface="SN Pro" pitchFamily="2" charset="0"/>
                          <a:ea typeface="DengXian" panose="02010600030101010101" pitchFamily="2" charset="-122"/>
                          <a:cs typeface="+mn-cs"/>
                        </a:rPr>
                        <a:t>DIMENSIONS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8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6082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F445F508-5318-F19E-704E-F579D972D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317397"/>
              </p:ext>
            </p:extLst>
          </p:nvPr>
        </p:nvGraphicFramePr>
        <p:xfrm>
          <a:off x="258208" y="6801827"/>
          <a:ext cx="6340711" cy="26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40711">
                  <a:extLst>
                    <a:ext uri="{9D8B030D-6E8A-4147-A177-3AD203B41FA5}">
                      <a16:colId xmlns:a16="http://schemas.microsoft.com/office/drawing/2014/main" val="1366186643"/>
                    </a:ext>
                  </a:extLst>
                </a:gridCol>
              </a:tblGrid>
              <a:tr h="262800">
                <a:tc>
                  <a:txBody>
                    <a:bodyPr/>
                    <a:lstStyle/>
                    <a:p>
                      <a:pPr algn="ctr"/>
                      <a:r>
                        <a:rPr lang="en-IN" sz="900" b="0" dirty="0">
                          <a:solidFill>
                            <a:schemeClr val="bg1"/>
                          </a:solidFill>
                          <a:latin typeface="SN Pro" pitchFamily="2" charset="0"/>
                          <a:ea typeface="DengXian" panose="02010600030101010101" pitchFamily="2" charset="-122"/>
                        </a:rPr>
                        <a:t>OTHER SOCKET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8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6082"/>
                  </a:ext>
                </a:extLst>
              </a:tr>
            </a:tbl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DA7221DC-6BDF-8853-0C73-C574DF16AF38}"/>
              </a:ext>
            </a:extLst>
          </p:cNvPr>
          <p:cNvGrpSpPr/>
          <p:nvPr/>
        </p:nvGrpSpPr>
        <p:grpSpPr>
          <a:xfrm>
            <a:off x="254597" y="7214404"/>
            <a:ext cx="6345193" cy="1066872"/>
            <a:chOff x="254597" y="7049637"/>
            <a:chExt cx="6345193" cy="1066872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E9B9392D-F371-75D6-31D5-1A999F5599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39" t="19503" r="27514" b="20519"/>
            <a:stretch>
              <a:fillRect/>
            </a:stretch>
          </p:blipFill>
          <p:spPr bwMode="auto">
            <a:xfrm>
              <a:off x="3121537" y="7060337"/>
              <a:ext cx="612001" cy="792001"/>
            </a:xfrm>
            <a:prstGeom prst="roundRect">
              <a:avLst>
                <a:gd name="adj" fmla="val 4642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B904B5A-8D8E-0387-612C-CC4F169EC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 l="20164" t="13055" r="23103" b="13567"/>
            <a:stretch>
              <a:fillRect/>
            </a:stretch>
          </p:blipFill>
          <p:spPr>
            <a:xfrm>
              <a:off x="5987458" y="7049637"/>
              <a:ext cx="612332" cy="792000"/>
            </a:xfrm>
            <a:prstGeom prst="roundRect">
              <a:avLst>
                <a:gd name="adj" fmla="val 4642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  <p:pic>
          <p:nvPicPr>
            <p:cNvPr id="63" name="Picture 4">
              <a:extLst>
                <a:ext uri="{FF2B5EF4-FFF2-40B4-BE49-F238E27FC236}">
                  <a16:creationId xmlns:a16="http://schemas.microsoft.com/office/drawing/2014/main" id="{4D65E7D2-78D3-425E-ADBC-A7927629AE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5" t="18855" r="24187" b="13660"/>
            <a:stretch>
              <a:fillRect/>
            </a:stretch>
          </p:blipFill>
          <p:spPr bwMode="auto">
            <a:xfrm>
              <a:off x="4545470" y="7051897"/>
              <a:ext cx="611998" cy="792000"/>
            </a:xfrm>
            <a:prstGeom prst="roundRect">
              <a:avLst>
                <a:gd name="adj" fmla="val 4642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  <p:pic>
          <p:nvPicPr>
            <p:cNvPr id="64" name="Picture 8">
              <a:extLst>
                <a:ext uri="{FF2B5EF4-FFF2-40B4-BE49-F238E27FC236}">
                  <a16:creationId xmlns:a16="http://schemas.microsoft.com/office/drawing/2014/main" id="{93A627EC-A273-24CF-8A6C-D7AF4874A5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0" t="10773" r="23923" b="22234"/>
            <a:stretch>
              <a:fillRect/>
            </a:stretch>
          </p:blipFill>
          <p:spPr bwMode="auto">
            <a:xfrm>
              <a:off x="3837704" y="7059055"/>
              <a:ext cx="612000" cy="792001"/>
            </a:xfrm>
            <a:prstGeom prst="roundRect">
              <a:avLst>
                <a:gd name="adj" fmla="val 4642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  <p:pic>
          <p:nvPicPr>
            <p:cNvPr id="65" name="Picture 10">
              <a:extLst>
                <a:ext uri="{FF2B5EF4-FFF2-40B4-BE49-F238E27FC236}">
                  <a16:creationId xmlns:a16="http://schemas.microsoft.com/office/drawing/2014/main" id="{2A58E8A8-B2F3-A383-A5B2-C0206C4444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2" t="15732" r="23949" b="20538"/>
            <a:stretch>
              <a:fillRect/>
            </a:stretch>
          </p:blipFill>
          <p:spPr bwMode="auto">
            <a:xfrm>
              <a:off x="975820" y="7060338"/>
              <a:ext cx="599228" cy="792000"/>
            </a:xfrm>
            <a:prstGeom prst="roundRect">
              <a:avLst>
                <a:gd name="adj" fmla="val 4642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  <p:pic>
          <p:nvPicPr>
            <p:cNvPr id="66" name="Picture 12">
              <a:extLst>
                <a:ext uri="{FF2B5EF4-FFF2-40B4-BE49-F238E27FC236}">
                  <a16:creationId xmlns:a16="http://schemas.microsoft.com/office/drawing/2014/main" id="{0A765DB4-A316-1A94-B8CB-23B7697FD1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5" t="16135" r="25591" b="21523"/>
            <a:stretch>
              <a:fillRect/>
            </a:stretch>
          </p:blipFill>
          <p:spPr bwMode="auto">
            <a:xfrm>
              <a:off x="2407074" y="7051897"/>
              <a:ext cx="612000" cy="792000"/>
            </a:xfrm>
            <a:prstGeom prst="roundRect">
              <a:avLst>
                <a:gd name="adj" fmla="val 4642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629048E-C62A-FFAA-8CC7-335D457E4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1" r="15226" b="11914"/>
            <a:stretch>
              <a:fillRect/>
            </a:stretch>
          </p:blipFill>
          <p:spPr>
            <a:xfrm>
              <a:off x="5273740" y="7059055"/>
              <a:ext cx="612000" cy="792000"/>
            </a:xfrm>
            <a:prstGeom prst="roundRect">
              <a:avLst>
                <a:gd name="adj" fmla="val 4642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66DFADC5-2AF6-9AEC-4072-A916522A7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82" t="5891" r="17778" b="11920"/>
            <a:stretch>
              <a:fillRect/>
            </a:stretch>
          </p:blipFill>
          <p:spPr>
            <a:xfrm>
              <a:off x="1690060" y="7060338"/>
              <a:ext cx="612000" cy="792000"/>
            </a:xfrm>
            <a:prstGeom prst="roundRect">
              <a:avLst>
                <a:gd name="adj" fmla="val 4642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  <p:pic>
          <p:nvPicPr>
            <p:cNvPr id="74" name="Picture 6">
              <a:extLst>
                <a:ext uri="{FF2B5EF4-FFF2-40B4-BE49-F238E27FC236}">
                  <a16:creationId xmlns:a16="http://schemas.microsoft.com/office/drawing/2014/main" id="{EC061A7A-6200-E489-EA7C-16C51022E0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75" t="14722" r="24977" b="17791"/>
            <a:stretch>
              <a:fillRect/>
            </a:stretch>
          </p:blipFill>
          <p:spPr bwMode="auto">
            <a:xfrm>
              <a:off x="258209" y="7051897"/>
              <a:ext cx="612000" cy="792000"/>
            </a:xfrm>
            <a:prstGeom prst="roundRect">
              <a:avLst>
                <a:gd name="adj" fmla="val 4642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B9D0953-4915-32EC-896B-11B358DE1713}"/>
                </a:ext>
              </a:extLst>
            </p:cNvPr>
            <p:cNvSpPr txBox="1"/>
            <p:nvPr/>
          </p:nvSpPr>
          <p:spPr>
            <a:xfrm>
              <a:off x="5987458" y="7882366"/>
              <a:ext cx="6114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N Pro" pitchFamily="2" charset="0"/>
                  <a:ea typeface="DengXian" panose="02010600030101010101" pitchFamily="2" charset="-122"/>
                </a:rPr>
                <a:t>2 PIN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694F11B-1D93-BE7C-9E77-6A183EB3CBE5}"/>
                </a:ext>
              </a:extLst>
            </p:cNvPr>
            <p:cNvSpPr txBox="1"/>
            <p:nvPr/>
          </p:nvSpPr>
          <p:spPr>
            <a:xfrm>
              <a:off x="254597" y="7882749"/>
              <a:ext cx="6156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N Pro" pitchFamily="2" charset="0"/>
                  <a:ea typeface="DengXian" panose="02010600030101010101" pitchFamily="2" charset="-122"/>
                </a:rPr>
                <a:t>USA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71FD0CD-AAA7-46EC-76C7-CFFE81870C10}"/>
                </a:ext>
              </a:extLst>
            </p:cNvPr>
            <p:cNvSpPr txBox="1"/>
            <p:nvPr/>
          </p:nvSpPr>
          <p:spPr>
            <a:xfrm>
              <a:off x="967903" y="7882749"/>
              <a:ext cx="6156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N Pro" pitchFamily="2" charset="0"/>
                  <a:ea typeface="DengXian" panose="02010600030101010101" pitchFamily="2" charset="-122"/>
                </a:rPr>
                <a:t>ITALIAN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D1D1FDA-08F5-932E-DD07-7FD91C83C9E8}"/>
                </a:ext>
              </a:extLst>
            </p:cNvPr>
            <p:cNvSpPr txBox="1"/>
            <p:nvPr/>
          </p:nvSpPr>
          <p:spPr>
            <a:xfrm>
              <a:off x="1585167" y="7882502"/>
              <a:ext cx="8227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N Pro" pitchFamily="2" charset="0"/>
                  <a:ea typeface="DengXian" panose="02010600030101010101" pitchFamily="2" charset="-122"/>
                </a:rPr>
                <a:t>AUSTRALIA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02CED89-6643-8E52-3CDC-0DBD82FDACB9}"/>
                </a:ext>
              </a:extLst>
            </p:cNvPr>
            <p:cNvSpPr txBox="1"/>
            <p:nvPr/>
          </p:nvSpPr>
          <p:spPr>
            <a:xfrm>
              <a:off x="3814232" y="7882502"/>
              <a:ext cx="6524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N Pro" pitchFamily="2" charset="0"/>
                  <a:ea typeface="DengXian" panose="02010600030101010101" pitchFamily="2" charset="-122"/>
                </a:rPr>
                <a:t>FRANCE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33DD459-8D83-DB21-1BF7-D637151ACB1D}"/>
                </a:ext>
              </a:extLst>
            </p:cNvPr>
            <p:cNvSpPr txBox="1"/>
            <p:nvPr/>
          </p:nvSpPr>
          <p:spPr>
            <a:xfrm>
              <a:off x="3012906" y="7883659"/>
              <a:ext cx="82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N Pro" pitchFamily="2" charset="0"/>
                  <a:ea typeface="DengXian" panose="02010600030101010101" pitchFamily="2" charset="-122"/>
                </a:rPr>
                <a:t>UNIVERSAL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197B2FB-F61F-8153-4FF9-CE36F25F3754}"/>
                </a:ext>
              </a:extLst>
            </p:cNvPr>
            <p:cNvSpPr txBox="1"/>
            <p:nvPr/>
          </p:nvSpPr>
          <p:spPr>
            <a:xfrm>
              <a:off x="2257920" y="7885113"/>
              <a:ext cx="9116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N Pro" pitchFamily="2" charset="0"/>
                  <a:ea typeface="DengXian" panose="02010600030101010101" pitchFamily="2" charset="-122"/>
                </a:rPr>
                <a:t>UK/CANADA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6D39A2F-18D8-53DF-5E74-694D8C5C9FA4}"/>
                </a:ext>
              </a:extLst>
            </p:cNvPr>
            <p:cNvSpPr txBox="1"/>
            <p:nvPr/>
          </p:nvSpPr>
          <p:spPr>
            <a:xfrm>
              <a:off x="5219699" y="7882995"/>
              <a:ext cx="7207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N Pro" pitchFamily="2" charset="0"/>
                  <a:ea typeface="DengXian" panose="02010600030101010101" pitchFamily="2" charset="-122"/>
                </a:rPr>
                <a:t>GERMAN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C7F2F0-9452-458E-D01B-D17FE1D47604}"/>
                </a:ext>
              </a:extLst>
            </p:cNvPr>
            <p:cNvSpPr txBox="1"/>
            <p:nvPr/>
          </p:nvSpPr>
          <p:spPr>
            <a:xfrm>
              <a:off x="4543725" y="7885677"/>
              <a:ext cx="6137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N Pro" pitchFamily="2" charset="0"/>
                  <a:ea typeface="DengXian" panose="02010600030101010101" pitchFamily="2" charset="-122"/>
                </a:rPr>
                <a:t>INDIAN  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27D10B6B-E596-5519-2298-625DB7856301}"/>
              </a:ext>
            </a:extLst>
          </p:cNvPr>
          <p:cNvPicPr>
            <a:picLocks noChangeAspect="1"/>
          </p:cNvPicPr>
          <p:nvPr/>
        </p:nvPicPr>
        <p:blipFill>
          <a:blip r:embed="rId28">
            <a:duotone>
              <a:prstClr val="black"/>
              <a:schemeClr val="accent1">
                <a:tint val="45000"/>
                <a:satMod val="400000"/>
              </a:schemeClr>
            </a:duotone>
            <a:alphaModFix amt="3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7" y="2442175"/>
            <a:ext cx="5181841" cy="570745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9BF0A0E-6E32-4ACF-9B93-247D5DA459D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430553" y="219380"/>
            <a:ext cx="1593096" cy="482907"/>
          </a:xfrm>
          <a:prstGeom prst="rect">
            <a:avLst/>
          </a:prstGeom>
        </p:spPr>
      </p:pic>
      <p:sp>
        <p:nvSpPr>
          <p:cNvPr id="87" name="Parallelogram 6">
            <a:extLst>
              <a:ext uri="{FF2B5EF4-FFF2-40B4-BE49-F238E27FC236}">
                <a16:creationId xmlns:a16="http://schemas.microsoft.com/office/drawing/2014/main" id="{A97C2934-8228-472E-9672-B561123DD3F0}"/>
              </a:ext>
            </a:extLst>
          </p:cNvPr>
          <p:cNvSpPr/>
          <p:nvPr/>
        </p:nvSpPr>
        <p:spPr>
          <a:xfrm flipH="1">
            <a:off x="183050" y="218174"/>
            <a:ext cx="4088409" cy="401232"/>
          </a:xfrm>
          <a:custGeom>
            <a:avLst/>
            <a:gdLst>
              <a:gd name="csX0" fmla="*/ 0 w 4094105"/>
              <a:gd name="csY0" fmla="*/ 480131 h 480131"/>
              <a:gd name="csX1" fmla="*/ 290215 w 4094105"/>
              <a:gd name="csY1" fmla="*/ 0 h 480131"/>
              <a:gd name="csX2" fmla="*/ 4094105 w 4094105"/>
              <a:gd name="csY2" fmla="*/ 0 h 480131"/>
              <a:gd name="csX3" fmla="*/ 3803890 w 4094105"/>
              <a:gd name="csY3" fmla="*/ 480131 h 480131"/>
              <a:gd name="csX4" fmla="*/ 0 w 4094105"/>
              <a:gd name="csY4" fmla="*/ 480131 h 480131"/>
              <a:gd name="csX0" fmla="*/ 0 w 4108690"/>
              <a:gd name="csY0" fmla="*/ 480131 h 480131"/>
              <a:gd name="csX1" fmla="*/ 290215 w 4108690"/>
              <a:gd name="csY1" fmla="*/ 0 h 480131"/>
              <a:gd name="csX2" fmla="*/ 4094105 w 4108690"/>
              <a:gd name="csY2" fmla="*/ 0 h 480131"/>
              <a:gd name="csX3" fmla="*/ 4108690 w 4108690"/>
              <a:gd name="csY3" fmla="*/ 480131 h 480131"/>
              <a:gd name="csX4" fmla="*/ 0 w 4108690"/>
              <a:gd name="csY4" fmla="*/ 480131 h 480131"/>
              <a:gd name="csX0" fmla="*/ 0 w 4094105"/>
              <a:gd name="csY0" fmla="*/ 480131 h 480131"/>
              <a:gd name="csX1" fmla="*/ 290215 w 4094105"/>
              <a:gd name="csY1" fmla="*/ 0 h 480131"/>
              <a:gd name="csX2" fmla="*/ 4094105 w 4094105"/>
              <a:gd name="csY2" fmla="*/ 0 h 480131"/>
              <a:gd name="csX3" fmla="*/ 4093450 w 4094105"/>
              <a:gd name="csY3" fmla="*/ 480131 h 480131"/>
              <a:gd name="csX4" fmla="*/ 0 w 4094105"/>
              <a:gd name="csY4" fmla="*/ 480131 h 4801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094105" h="480131">
                <a:moveTo>
                  <a:pt x="0" y="480131"/>
                </a:moveTo>
                <a:lnTo>
                  <a:pt x="290215" y="0"/>
                </a:lnTo>
                <a:lnTo>
                  <a:pt x="4094105" y="0"/>
                </a:lnTo>
                <a:cubicBezTo>
                  <a:pt x="4093887" y="160044"/>
                  <a:pt x="4093668" y="320087"/>
                  <a:pt x="4093450" y="480131"/>
                </a:cubicBezTo>
                <a:lnTo>
                  <a:pt x="0" y="480131"/>
                </a:lnTo>
                <a:close/>
              </a:path>
            </a:pathLst>
          </a:custGeom>
          <a:solidFill>
            <a:srgbClr val="2F8A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A04D83D-27F6-43F7-9BDB-BD961606EE19}"/>
              </a:ext>
            </a:extLst>
          </p:cNvPr>
          <p:cNvSpPr txBox="1"/>
          <p:nvPr/>
        </p:nvSpPr>
        <p:spPr>
          <a:xfrm>
            <a:off x="319748" y="286547"/>
            <a:ext cx="3995488" cy="32944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>
            <a:defPPr>
              <a:defRPr lang="en-US"/>
            </a:defPPr>
            <a:lvl1pPr algn="ctr">
              <a:lnSpc>
                <a:spcPts val="1939"/>
              </a:lnSpc>
              <a:defRPr sz="1600" b="0" spc="100">
                <a:solidFill>
                  <a:schemeClr val="bg1"/>
                </a:solidFill>
                <a:latin typeface="VAG Rounded Std Light" panose="020F0502020204020204" pitchFamily="34" charset="0"/>
                <a:cs typeface="Arial"/>
              </a:defRPr>
            </a:lvl1pPr>
          </a:lstStyle>
          <a:p>
            <a:pPr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Nunito SemiBold" pitchFamily="2" charset="0"/>
                <a:ea typeface="DengXian" panose="02010600030101010101" pitchFamily="2" charset="-122"/>
              </a:rPr>
              <a:t>ELECTRICAL SOCKET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DE2E826C-8D52-4359-95FF-0A0A500A780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430553" y="219380"/>
            <a:ext cx="1593096" cy="482907"/>
          </a:xfrm>
          <a:prstGeom prst="rect">
            <a:avLst/>
          </a:prstGeom>
        </p:spPr>
      </p:pic>
      <p:sp>
        <p:nvSpPr>
          <p:cNvPr id="90" name="Parallelogram 6">
            <a:extLst>
              <a:ext uri="{FF2B5EF4-FFF2-40B4-BE49-F238E27FC236}">
                <a16:creationId xmlns:a16="http://schemas.microsoft.com/office/drawing/2014/main" id="{25CD0867-BA15-4943-B135-794B300DD33B}"/>
              </a:ext>
            </a:extLst>
          </p:cNvPr>
          <p:cNvSpPr/>
          <p:nvPr/>
        </p:nvSpPr>
        <p:spPr>
          <a:xfrm rot="10800000" flipH="1">
            <a:off x="6121075" y="212512"/>
            <a:ext cx="553875" cy="401232"/>
          </a:xfrm>
          <a:custGeom>
            <a:avLst/>
            <a:gdLst>
              <a:gd name="csX0" fmla="*/ 0 w 4094105"/>
              <a:gd name="csY0" fmla="*/ 480131 h 480131"/>
              <a:gd name="csX1" fmla="*/ 290215 w 4094105"/>
              <a:gd name="csY1" fmla="*/ 0 h 480131"/>
              <a:gd name="csX2" fmla="*/ 4094105 w 4094105"/>
              <a:gd name="csY2" fmla="*/ 0 h 480131"/>
              <a:gd name="csX3" fmla="*/ 3803890 w 4094105"/>
              <a:gd name="csY3" fmla="*/ 480131 h 480131"/>
              <a:gd name="csX4" fmla="*/ 0 w 4094105"/>
              <a:gd name="csY4" fmla="*/ 480131 h 480131"/>
              <a:gd name="csX0" fmla="*/ 0 w 4108690"/>
              <a:gd name="csY0" fmla="*/ 480131 h 480131"/>
              <a:gd name="csX1" fmla="*/ 290215 w 4108690"/>
              <a:gd name="csY1" fmla="*/ 0 h 480131"/>
              <a:gd name="csX2" fmla="*/ 4094105 w 4108690"/>
              <a:gd name="csY2" fmla="*/ 0 h 480131"/>
              <a:gd name="csX3" fmla="*/ 4108690 w 4108690"/>
              <a:gd name="csY3" fmla="*/ 480131 h 480131"/>
              <a:gd name="csX4" fmla="*/ 0 w 4108690"/>
              <a:gd name="csY4" fmla="*/ 480131 h 480131"/>
              <a:gd name="csX0" fmla="*/ 0 w 4094105"/>
              <a:gd name="csY0" fmla="*/ 480131 h 480131"/>
              <a:gd name="csX1" fmla="*/ 290215 w 4094105"/>
              <a:gd name="csY1" fmla="*/ 0 h 480131"/>
              <a:gd name="csX2" fmla="*/ 4094105 w 4094105"/>
              <a:gd name="csY2" fmla="*/ 0 h 480131"/>
              <a:gd name="csX3" fmla="*/ 4093450 w 4094105"/>
              <a:gd name="csY3" fmla="*/ 480131 h 480131"/>
              <a:gd name="csX4" fmla="*/ 0 w 4094105"/>
              <a:gd name="csY4" fmla="*/ 480131 h 480131"/>
              <a:gd name="csX0" fmla="*/ 0 w 4094105"/>
              <a:gd name="csY0" fmla="*/ 480131 h 480131"/>
              <a:gd name="csX1" fmla="*/ 2177107 w 4094105"/>
              <a:gd name="csY1" fmla="*/ 0 h 480131"/>
              <a:gd name="csX2" fmla="*/ 4094105 w 4094105"/>
              <a:gd name="csY2" fmla="*/ 0 h 480131"/>
              <a:gd name="csX3" fmla="*/ 4093450 w 4094105"/>
              <a:gd name="csY3" fmla="*/ 480131 h 480131"/>
              <a:gd name="csX4" fmla="*/ 0 w 4094105"/>
              <a:gd name="csY4" fmla="*/ 480131 h 4801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094105" h="480131">
                <a:moveTo>
                  <a:pt x="0" y="480131"/>
                </a:moveTo>
                <a:lnTo>
                  <a:pt x="2177107" y="0"/>
                </a:lnTo>
                <a:lnTo>
                  <a:pt x="4094105" y="0"/>
                </a:lnTo>
                <a:cubicBezTo>
                  <a:pt x="4093887" y="160044"/>
                  <a:pt x="4093668" y="320087"/>
                  <a:pt x="4093450" y="480131"/>
                </a:cubicBezTo>
                <a:lnTo>
                  <a:pt x="0" y="480131"/>
                </a:lnTo>
                <a:close/>
              </a:path>
            </a:pathLst>
          </a:custGeom>
          <a:solidFill>
            <a:srgbClr val="2F8A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1" name="Snip Same Side Corner Rectangle 13">
            <a:extLst>
              <a:ext uri="{FF2B5EF4-FFF2-40B4-BE49-F238E27FC236}">
                <a16:creationId xmlns:a16="http://schemas.microsoft.com/office/drawing/2014/main" id="{02E016B0-8BDE-4971-A3AD-A43F5D86AAD7}"/>
              </a:ext>
            </a:extLst>
          </p:cNvPr>
          <p:cNvSpPr/>
          <p:nvPr/>
        </p:nvSpPr>
        <p:spPr>
          <a:xfrm>
            <a:off x="0" y="8485291"/>
            <a:ext cx="6858000" cy="676539"/>
          </a:xfrm>
          <a:prstGeom prst="roundRect">
            <a:avLst>
              <a:gd name="adj" fmla="val 0"/>
            </a:avLst>
          </a:prstGeom>
          <a:solidFill>
            <a:srgbClr val="2F8A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19D912C-8A77-4010-9728-03930B9BF9E9}"/>
              </a:ext>
            </a:extLst>
          </p:cNvPr>
          <p:cNvSpPr txBox="1"/>
          <p:nvPr/>
        </p:nvSpPr>
        <p:spPr>
          <a:xfrm>
            <a:off x="12742" y="8921225"/>
            <a:ext cx="54004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50" dirty="0">
                <a:solidFill>
                  <a:schemeClr val="bg1"/>
                </a:solidFill>
                <a:latin typeface="SN Pro" pitchFamily="2" charset="0"/>
                <a:ea typeface="DengXian" panose="02010600030101010101" pitchFamily="2" charset="-122"/>
                <a:cs typeface="Hind Madurai SemiBold" panose="02000000000000000000" pitchFamily="2" charset="0"/>
              </a:rPr>
              <a:t>* All specifications and photos are subject to change without notice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471FB04-ACCC-47F4-9FA0-16E3704E27A0}"/>
              </a:ext>
            </a:extLst>
          </p:cNvPr>
          <p:cNvSpPr txBox="1"/>
          <p:nvPr/>
        </p:nvSpPr>
        <p:spPr>
          <a:xfrm>
            <a:off x="34814" y="8762719"/>
            <a:ext cx="30988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50" dirty="0">
                <a:solidFill>
                  <a:schemeClr val="bg1"/>
                </a:solidFill>
                <a:latin typeface="SN Pro" pitchFamily="2" charset="0"/>
                <a:ea typeface="DengXian" panose="02010600030101010101" pitchFamily="2" charset="-122"/>
                <a:cs typeface="Hind Madurai SemiBold" panose="02000000000000000000" pitchFamily="2" charset="0"/>
              </a:rPr>
              <a:t>Copyright @Quantum Group All Rights Reserved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75AC952-581B-4C20-A734-9C42FF4A3D5B}"/>
              </a:ext>
            </a:extLst>
          </p:cNvPr>
          <p:cNvSpPr txBox="1"/>
          <p:nvPr/>
        </p:nvSpPr>
        <p:spPr>
          <a:xfrm>
            <a:off x="4421815" y="8565224"/>
            <a:ext cx="1940346" cy="4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spc="100" dirty="0">
                <a:solidFill>
                  <a:schemeClr val="bg1"/>
                </a:solidFill>
                <a:latin typeface="SN Pro" pitchFamily="2" charset="0"/>
                <a:ea typeface="DengXian" panose="02010600030101010101" pitchFamily="2" charset="-122"/>
                <a:cs typeface="Hind Madurai SemiBold" panose="02000000000000000000" pitchFamily="2" charset="0"/>
              </a:rPr>
              <a:t>Sales@QuantumGroups.in      +91 97123 12346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D3E7075D-04E7-41FC-B853-517595AF1AD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39" y="8637202"/>
            <a:ext cx="378113" cy="37811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3BEA947E-7EFF-4872-A2FA-048804233602}"/>
              </a:ext>
            </a:extLst>
          </p:cNvPr>
          <p:cNvSpPr txBox="1"/>
          <p:nvPr/>
        </p:nvSpPr>
        <p:spPr>
          <a:xfrm>
            <a:off x="109748" y="8583866"/>
            <a:ext cx="3997432" cy="257872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>
            <a:defPPr>
              <a:defRPr lang="en-US"/>
            </a:defPPr>
            <a:lvl1pPr algn="ctr">
              <a:lnSpc>
                <a:spcPts val="1939"/>
              </a:lnSpc>
              <a:defRPr sz="1600" b="0" spc="100">
                <a:solidFill>
                  <a:schemeClr val="bg1"/>
                </a:solidFill>
                <a:latin typeface="VAG Rounded Std Light" panose="020F0502020204020204" pitchFamily="34" charset="0"/>
                <a:cs typeface="Arial"/>
              </a:defRPr>
            </a:lvl1pPr>
          </a:lstStyle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050" spc="0" dirty="0">
                <a:latin typeface="SN Pro Medium" pitchFamily="2" charset="0"/>
                <a:ea typeface="DengXian" panose="02010600030101010101" pitchFamily="2" charset="-122"/>
              </a:rPr>
              <a:t>QTM ENGINEERING PVT LTD   |   QUANTUM AUTOMATION</a:t>
            </a:r>
          </a:p>
        </p:txBody>
      </p:sp>
    </p:spTree>
    <p:extLst>
      <p:ext uri="{BB962C8B-B14F-4D97-AF65-F5344CB8AC3E}">
        <p14:creationId xmlns:p14="http://schemas.microsoft.com/office/powerpoint/2010/main" val="2612961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140</Words>
  <Application>Microsoft Office PowerPoint</Application>
  <PresentationFormat>Letter Paper (8.5x11 in)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DengXian</vt:lpstr>
      <vt:lpstr>Arial</vt:lpstr>
      <vt:lpstr>Broadway</vt:lpstr>
      <vt:lpstr>Calibri</vt:lpstr>
      <vt:lpstr>Calibri Light</vt:lpstr>
      <vt:lpstr>Hind Madurai SemiBold</vt:lpstr>
      <vt:lpstr>Josefin Sans Light</vt:lpstr>
      <vt:lpstr>Nunito SemiBold</vt:lpstr>
      <vt:lpstr>SN Pro</vt:lpstr>
      <vt:lpstr>SN Pro Light</vt:lpstr>
      <vt:lpstr>SN Pro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- AC-30US - US - CANADA SOCKET</dc:title>
  <dc:creator>Umesh Patel</dc:creator>
  <cp:lastModifiedBy>DELL</cp:lastModifiedBy>
  <cp:revision>120</cp:revision>
  <dcterms:created xsi:type="dcterms:W3CDTF">2022-04-14T08:47:25Z</dcterms:created>
  <dcterms:modified xsi:type="dcterms:W3CDTF">2026-06-18T11:24:32Z</dcterms:modified>
</cp:coreProperties>
</file>